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9"/>
  </p:notesMasterIdLst>
  <p:handoutMasterIdLst>
    <p:handoutMasterId r:id="rId30"/>
  </p:handoutMasterIdLst>
  <p:sldIdLst>
    <p:sldId id="256" r:id="rId5"/>
    <p:sldId id="257" r:id="rId6"/>
    <p:sldId id="259" r:id="rId7"/>
    <p:sldId id="260" r:id="rId8"/>
    <p:sldId id="261" r:id="rId9"/>
    <p:sldId id="262" r:id="rId10"/>
    <p:sldId id="288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9" r:id="rId27"/>
    <p:sldId id="281" r:id="rId28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12" autoAdjust="0"/>
    <p:restoredTop sz="85346" autoAdjust="0"/>
  </p:normalViewPr>
  <p:slideViewPr>
    <p:cSldViewPr snapToGrid="0" snapToObjects="1">
      <p:cViewPr varScale="1">
        <p:scale>
          <a:sx n="92" d="100"/>
          <a:sy n="92" d="100"/>
        </p:scale>
        <p:origin x="-22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92A824-69B0-2941-A023-7BA49A32BC73}" type="datetimeFigureOut">
              <a:rPr lang="de-DE" smtClean="0"/>
              <a:pPr/>
              <a:t>02.10.2015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07049C-52E4-3340-B2DB-174F98369E2E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508852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AAC51-A30F-7744-B964-712BC78EE170}" type="datetimeFigureOut">
              <a:rPr lang="de-DE" smtClean="0"/>
              <a:pPr/>
              <a:t>02.10.2015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865B79-846A-AD48-B1AC-50339194E394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498163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86992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28180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838490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641395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954103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70160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540427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544252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117174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719213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i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056050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553195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20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312131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21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451239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i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22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766542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23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825780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24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213174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868301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i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972020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814039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000243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720670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767250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7739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AT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E8208-664E-794C-9321-DFEDD3D21434}" type="datetime1">
              <a:rPr lang="de-AT" smtClean="0"/>
              <a:pPr/>
              <a:t>02.10.2015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42370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264C-7A75-8C43-A5CD-E5300EFA9553}" type="datetime1">
              <a:rPr lang="de-AT" smtClean="0"/>
              <a:pPr/>
              <a:t>02.10.2015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17713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89789-42C0-BD47-B7AB-5DF80F1661A1}" type="datetime1">
              <a:rPr lang="de-AT" smtClean="0"/>
              <a:pPr/>
              <a:t>02.10.2015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03807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510F5-883A-434B-B278-09CA36E352F4}" type="datetime1">
              <a:rPr lang="de-AT" smtClean="0"/>
              <a:pPr/>
              <a:t>02.10.2015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44324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9E391-12D7-5743-9FAA-2190D0028827}" type="datetime1">
              <a:rPr lang="de-AT" smtClean="0"/>
              <a:pPr/>
              <a:t>02.10.2015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56476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7DD94-F9B9-EF4E-A314-86ED07DBBF45}" type="datetime1">
              <a:rPr lang="de-AT" smtClean="0"/>
              <a:pPr/>
              <a:t>02.10.2015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51305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523D0-ADD3-174B-84E8-DD46DBEA2F19}" type="datetime1">
              <a:rPr lang="de-AT" smtClean="0"/>
              <a:pPr/>
              <a:t>02.10.2015</a:t>
            </a:fld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71289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0557-5148-3840-B041-71D10D91B1ED}" type="datetime1">
              <a:rPr lang="de-AT" smtClean="0"/>
              <a:pPr/>
              <a:t>02.10.2015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40309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A97CC-2B50-904E-BC92-C94EA299ABB0}" type="datetime1">
              <a:rPr lang="de-AT" smtClean="0"/>
              <a:pPr/>
              <a:t>02.10.2015</a:t>
            </a:fld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53952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328B6-C049-BD47-9962-094D5EB3A6F0}" type="datetime1">
              <a:rPr lang="de-AT" smtClean="0"/>
              <a:pPr/>
              <a:t>02.10.2015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09116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39608-C880-0943-9D5B-FB93639E88A0}" type="datetime1">
              <a:rPr lang="de-AT" smtClean="0"/>
              <a:pPr/>
              <a:t>02.10.2015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55899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1AC8F-34E7-F44E-BD2E-D7FD9F23CD57}" type="datetime1">
              <a:rPr lang="de-AT" smtClean="0"/>
              <a:pPr/>
              <a:t>02.10.2015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FD811-B0FC-4041-9949-AA980EF62615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57755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g"/><Relationship Id="rId4" Type="http://schemas.openxmlformats.org/officeDocument/2006/relationships/image" Target="../media/image27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</a:t>
            </a:fld>
            <a:endParaRPr lang="de-DE" dirty="0"/>
          </a:p>
        </p:txBody>
      </p:sp>
      <p:pic>
        <p:nvPicPr>
          <p:cNvPr id="7" name="Grafik 6" descr="Bogen1.jpg"/>
          <p:cNvPicPr>
            <a:picLocks noChangeAspect="1"/>
          </p:cNvPicPr>
          <p:nvPr/>
        </p:nvPicPr>
        <p:blipFill>
          <a:blip r:embed="rId3"/>
          <a:srcRect l="5254"/>
          <a:stretch>
            <a:fillRect/>
          </a:stretch>
        </p:blipFill>
        <p:spPr>
          <a:xfrm>
            <a:off x="0" y="0"/>
            <a:ext cx="9177036" cy="6858000"/>
          </a:xfrm>
          <a:prstGeom prst="rect">
            <a:avLst/>
          </a:prstGeom>
        </p:spPr>
      </p:pic>
      <p:pic>
        <p:nvPicPr>
          <p:cNvPr id="11" name="Picture 9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90959" y="6264275"/>
            <a:ext cx="1711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feld 3"/>
          <p:cNvSpPr txBox="1"/>
          <p:nvPr/>
        </p:nvSpPr>
        <p:spPr>
          <a:xfrm>
            <a:off x="305928" y="222494"/>
            <a:ext cx="5494709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sz="8000" b="1" smtClean="0"/>
              <a:t>SLEDENJE</a:t>
            </a:r>
            <a:endParaRPr lang="de-DE" sz="8000" b="1" dirty="0" smtClean="0"/>
          </a:p>
          <a:p>
            <a:r>
              <a:rPr lang="de-DE" sz="8000" dirty="0" smtClean="0"/>
              <a:t>20</a:t>
            </a:r>
            <a:r>
              <a:rPr lang="sl-SI" sz="8000" dirty="0" smtClean="0"/>
              <a:t>-im evrom</a:t>
            </a:r>
            <a:endParaRPr lang="de-DE" sz="8000" dirty="0"/>
          </a:p>
        </p:txBody>
      </p:sp>
    </p:spTree>
    <p:extLst>
      <p:ext uri="{BB962C8B-B14F-4D97-AF65-F5344CB8AC3E}">
        <p14:creationId xmlns:p14="http://schemas.microsoft.com/office/powerpoint/2010/main" val="344649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10</a:t>
            </a:fld>
            <a:endParaRPr lang="de-DE" dirty="0"/>
          </a:p>
        </p:txBody>
      </p:sp>
      <p:pic>
        <p:nvPicPr>
          <p:cNvPr id="4" name="Grafik 3" descr="Bogen9.jpg"/>
          <p:cNvPicPr>
            <a:picLocks noChangeAspect="1"/>
          </p:cNvPicPr>
          <p:nvPr/>
        </p:nvPicPr>
        <p:blipFill>
          <a:blip r:embed="rId3"/>
          <a:srcRect t="52306" r="50184"/>
          <a:stretch>
            <a:fillRect/>
          </a:stretch>
        </p:blipFill>
        <p:spPr>
          <a:xfrm>
            <a:off x="615682" y="1755985"/>
            <a:ext cx="7526440" cy="5102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70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Seite17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64"/>
          <a:stretch/>
        </p:blipFill>
        <p:spPr>
          <a:xfrm>
            <a:off x="761650" y="44376"/>
            <a:ext cx="7622767" cy="6772028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526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Seite18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48"/>
          <a:stretch/>
        </p:blipFill>
        <p:spPr>
          <a:xfrm>
            <a:off x="39" y="2550"/>
            <a:ext cx="7727105" cy="6855450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6644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Seite19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19"/>
          <a:stretch/>
        </p:blipFill>
        <p:spPr>
          <a:xfrm>
            <a:off x="80248" y="609293"/>
            <a:ext cx="8554812" cy="6248707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3588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Seite21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25"/>
          <a:stretch/>
        </p:blipFill>
        <p:spPr>
          <a:xfrm>
            <a:off x="652409" y="248035"/>
            <a:ext cx="7622766" cy="6603452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7487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15</a:t>
            </a:fld>
            <a:endParaRPr lang="de-DE" dirty="0"/>
          </a:p>
        </p:txBody>
      </p:sp>
      <p:pic>
        <p:nvPicPr>
          <p:cNvPr id="6" name="Grafik 5" descr="Bogen12.jpg"/>
          <p:cNvPicPr>
            <a:picLocks noChangeAspect="1"/>
          </p:cNvPicPr>
          <p:nvPr/>
        </p:nvPicPr>
        <p:blipFill>
          <a:blip r:embed="rId3"/>
          <a:srcRect l="14730" t="24454"/>
          <a:stretch>
            <a:fillRect/>
          </a:stretch>
        </p:blipFill>
        <p:spPr>
          <a:xfrm>
            <a:off x="11233" y="1129085"/>
            <a:ext cx="9132768" cy="5728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85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Seite2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310" y="19101"/>
            <a:ext cx="4809730" cy="6810958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0981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Seite26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7" t="40847" r="14650" b="6086"/>
          <a:stretch/>
        </p:blipFill>
        <p:spPr>
          <a:xfrm>
            <a:off x="1870790" y="286746"/>
            <a:ext cx="6131277" cy="6322486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86595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Seite27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25" t="51542" r="7989" b="8523"/>
          <a:stretch/>
        </p:blipFill>
        <p:spPr>
          <a:xfrm>
            <a:off x="1446513" y="1106011"/>
            <a:ext cx="6446265" cy="4615240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963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19</a:t>
            </a:fld>
            <a:endParaRPr lang="de-DE" dirty="0"/>
          </a:p>
        </p:txBody>
      </p:sp>
      <p:pic>
        <p:nvPicPr>
          <p:cNvPr id="5" name="Grafik 4" descr="Bogen15.jpg"/>
          <p:cNvPicPr>
            <a:picLocks noChangeAspect="1"/>
          </p:cNvPicPr>
          <p:nvPr/>
        </p:nvPicPr>
        <p:blipFill>
          <a:blip r:embed="rId3"/>
          <a:srcRect r="4521"/>
          <a:stretch>
            <a:fillRect/>
          </a:stretch>
        </p:blipFill>
        <p:spPr>
          <a:xfrm>
            <a:off x="-615" y="0"/>
            <a:ext cx="92479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95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Seite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8" t="38853" r="16383" b="5849"/>
          <a:stretch/>
        </p:blipFill>
        <p:spPr>
          <a:xfrm>
            <a:off x="2472856" y="993913"/>
            <a:ext cx="4253947" cy="4890052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9676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Seite31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93"/>
          <a:stretch/>
        </p:blipFill>
        <p:spPr>
          <a:xfrm>
            <a:off x="1662901" y="206057"/>
            <a:ext cx="6120673" cy="6501102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20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8909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Seite33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21" b="2306"/>
          <a:stretch/>
        </p:blipFill>
        <p:spPr>
          <a:xfrm>
            <a:off x="942224" y="504097"/>
            <a:ext cx="6339996" cy="6353904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21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7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22</a:t>
            </a:fld>
            <a:endParaRPr lang="de-DE" dirty="0"/>
          </a:p>
        </p:txBody>
      </p:sp>
      <p:pic>
        <p:nvPicPr>
          <p:cNvPr id="5" name="Grafik 4" descr="Bogen1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9144000" cy="6474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92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23</a:t>
            </a:fld>
            <a:endParaRPr lang="de-DE" dirty="0"/>
          </a:p>
        </p:txBody>
      </p:sp>
      <p:pic>
        <p:nvPicPr>
          <p:cNvPr id="4" name="Bild 3" descr="Wirtschaftskreislauf_ohne Tex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02" y="166260"/>
            <a:ext cx="9059298" cy="6355454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1379841" y="330821"/>
            <a:ext cx="55447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b="1" dirty="0" smtClean="0"/>
              <a:t>T</a:t>
            </a:r>
            <a:r>
              <a:rPr lang="sl-SI" sz="3200" b="1" dirty="0" smtClean="0"/>
              <a:t>ako deluje gospodarski sistem</a:t>
            </a:r>
            <a:endParaRPr lang="de-DE" sz="3200" b="1" dirty="0"/>
          </a:p>
        </p:txBody>
      </p:sp>
      <p:sp>
        <p:nvSpPr>
          <p:cNvPr id="7" name="Textfeld 6"/>
          <p:cNvSpPr txBox="1"/>
          <p:nvPr/>
        </p:nvSpPr>
        <p:spPr>
          <a:xfrm>
            <a:off x="870640" y="1207010"/>
            <a:ext cx="20041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sz="2400" b="1" dirty="0" smtClean="0"/>
              <a:t>Gospodinjstva</a:t>
            </a:r>
            <a:endParaRPr lang="de-DE" sz="2400" b="1" dirty="0"/>
          </a:p>
        </p:txBody>
      </p:sp>
      <p:sp>
        <p:nvSpPr>
          <p:cNvPr id="8" name="Textfeld 7"/>
          <p:cNvSpPr txBox="1"/>
          <p:nvPr/>
        </p:nvSpPr>
        <p:spPr>
          <a:xfrm>
            <a:off x="6707822" y="1207010"/>
            <a:ext cx="12436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sz="2400" b="1" dirty="0" smtClean="0"/>
              <a:t>Podjetja</a:t>
            </a:r>
            <a:endParaRPr lang="de-DE" sz="2400" b="1" dirty="0"/>
          </a:p>
        </p:txBody>
      </p:sp>
      <p:sp>
        <p:nvSpPr>
          <p:cNvPr id="9" name="Textfeld 8"/>
          <p:cNvSpPr txBox="1"/>
          <p:nvPr/>
        </p:nvSpPr>
        <p:spPr>
          <a:xfrm>
            <a:off x="3941461" y="1071259"/>
            <a:ext cx="14370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sz="2000" dirty="0" smtClean="0"/>
              <a:t>Delovna sila</a:t>
            </a:r>
            <a:endParaRPr lang="de-DE" sz="2000" dirty="0"/>
          </a:p>
        </p:txBody>
      </p:sp>
      <p:sp>
        <p:nvSpPr>
          <p:cNvPr id="10" name="Textfeld 9"/>
          <p:cNvSpPr txBox="1"/>
          <p:nvPr/>
        </p:nvSpPr>
        <p:spPr>
          <a:xfrm>
            <a:off x="4193733" y="2124804"/>
            <a:ext cx="8178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sz="2000" dirty="0" smtClean="0"/>
              <a:t>Denar</a:t>
            </a:r>
            <a:endParaRPr lang="de-DE" sz="2000" dirty="0"/>
          </a:p>
        </p:txBody>
      </p:sp>
      <p:sp>
        <p:nvSpPr>
          <p:cNvPr id="11" name="Textfeld 10"/>
          <p:cNvSpPr txBox="1"/>
          <p:nvPr/>
        </p:nvSpPr>
        <p:spPr>
          <a:xfrm>
            <a:off x="4193733" y="4437263"/>
            <a:ext cx="8178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sz="2000" dirty="0" smtClean="0"/>
              <a:t>Denar</a:t>
            </a:r>
            <a:endParaRPr lang="de-DE" sz="2000" dirty="0"/>
          </a:p>
        </p:txBody>
      </p:sp>
      <p:sp>
        <p:nvSpPr>
          <p:cNvPr id="12" name="Textfeld 11"/>
          <p:cNvSpPr txBox="1"/>
          <p:nvPr/>
        </p:nvSpPr>
        <p:spPr>
          <a:xfrm>
            <a:off x="3670878" y="5400614"/>
            <a:ext cx="18630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sz="2000" dirty="0" smtClean="0"/>
              <a:t>Blago in storitve</a:t>
            </a:r>
            <a:endParaRPr lang="de-DE" sz="2000" dirty="0"/>
          </a:p>
        </p:txBody>
      </p:sp>
      <p:sp>
        <p:nvSpPr>
          <p:cNvPr id="13" name="Rechteck 12"/>
          <p:cNvSpPr/>
          <p:nvPr/>
        </p:nvSpPr>
        <p:spPr>
          <a:xfrm>
            <a:off x="3373351" y="6100109"/>
            <a:ext cx="934056" cy="42203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4" name="Bild 1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144" y="6100109"/>
            <a:ext cx="418131" cy="383368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</p:spTree>
    <p:extLst>
      <p:ext uri="{BB962C8B-B14F-4D97-AF65-F5344CB8AC3E}">
        <p14:creationId xmlns:p14="http://schemas.microsoft.com/office/powerpoint/2010/main" val="78489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24</a:t>
            </a:fld>
            <a:endParaRPr lang="de-DE" dirty="0"/>
          </a:p>
        </p:txBody>
      </p:sp>
      <p:pic>
        <p:nvPicPr>
          <p:cNvPr id="3" name="Picture 9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7532" y="1516283"/>
            <a:ext cx="3438779" cy="918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feld 3"/>
          <p:cNvSpPr txBox="1"/>
          <p:nvPr/>
        </p:nvSpPr>
        <p:spPr>
          <a:xfrm>
            <a:off x="1288511" y="3416723"/>
            <a:ext cx="6705875" cy="110799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sl-SI" dirty="0" smtClean="0"/>
              <a:t>Koncept in besedilo: Johannes Lindner, Gerald Fröhlich in Heidi Huber</a:t>
            </a:r>
          </a:p>
          <a:p>
            <a:r>
              <a:rPr lang="sl-SI" dirty="0" smtClean="0"/>
              <a:t>Ilustracija: Helmut Pokornig</a:t>
            </a:r>
          </a:p>
          <a:p>
            <a:endParaRPr lang="sl-SI" dirty="0" smtClean="0"/>
          </a:p>
          <a:p>
            <a:r>
              <a:rPr lang="sl-SI" sz="1200" dirty="0" smtClean="0"/>
              <a:t>20-evrski bankovec: fotolia</a:t>
            </a:r>
            <a:endParaRPr lang="sl-SI" sz="1200" dirty="0"/>
          </a:p>
        </p:txBody>
      </p:sp>
      <p:pic>
        <p:nvPicPr>
          <p:cNvPr id="9" name="Bild 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511" y="5492403"/>
            <a:ext cx="1138555" cy="819785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  <p:pic>
        <p:nvPicPr>
          <p:cNvPr id="10" name="Bild 9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330" y="5492403"/>
            <a:ext cx="817245" cy="749300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3</a:t>
            </a:fld>
            <a:endParaRPr lang="de-DE" dirty="0"/>
          </a:p>
        </p:txBody>
      </p:sp>
      <p:pic>
        <p:nvPicPr>
          <p:cNvPr id="6" name="Grafik 5" descr="Bogen3.jpg"/>
          <p:cNvPicPr>
            <a:picLocks noChangeAspect="1"/>
          </p:cNvPicPr>
          <p:nvPr/>
        </p:nvPicPr>
        <p:blipFill>
          <a:blip r:embed="rId3"/>
          <a:srcRect l="20381"/>
          <a:stretch>
            <a:fillRect/>
          </a:stretch>
        </p:blipFill>
        <p:spPr>
          <a:xfrm>
            <a:off x="556593" y="0"/>
            <a:ext cx="77118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07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4</a:t>
            </a:fld>
            <a:endParaRPr lang="de-DE" dirty="0"/>
          </a:p>
        </p:txBody>
      </p:sp>
      <p:pic>
        <p:nvPicPr>
          <p:cNvPr id="5" name="Grafik 4" descr="Auf der Spur 00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3359" y="985960"/>
            <a:ext cx="5507267" cy="5864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9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ung 3"/>
          <p:cNvGrpSpPr/>
          <p:nvPr/>
        </p:nvGrpSpPr>
        <p:grpSpPr>
          <a:xfrm>
            <a:off x="1614115" y="365760"/>
            <a:ext cx="5326517" cy="6488670"/>
            <a:chOff x="3550480" y="368300"/>
            <a:chExt cx="4919512" cy="6120384"/>
          </a:xfrm>
        </p:grpSpPr>
        <p:pic>
          <p:nvPicPr>
            <p:cNvPr id="2" name="Bild 1" descr="Seite8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008"/>
            <a:stretch/>
          </p:blipFill>
          <p:spPr>
            <a:xfrm>
              <a:off x="3550480" y="368300"/>
              <a:ext cx="604743" cy="6120384"/>
            </a:xfrm>
            <a:prstGeom prst="rect">
              <a:avLst/>
            </a:prstGeom>
          </p:spPr>
        </p:pic>
        <p:pic>
          <p:nvPicPr>
            <p:cNvPr id="3" name="Bild 2" descr="Seite9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7928" y="368300"/>
              <a:ext cx="4322064" cy="6120384"/>
            </a:xfrm>
            <a:prstGeom prst="rect">
              <a:avLst/>
            </a:prstGeom>
          </p:spPr>
        </p:pic>
      </p:grp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3726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6</a:t>
            </a:fld>
            <a:endParaRPr lang="de-DE" dirty="0"/>
          </a:p>
        </p:txBody>
      </p:sp>
      <p:pic>
        <p:nvPicPr>
          <p:cNvPr id="6" name="Grafik 5" descr="Bogen6.jpg"/>
          <p:cNvPicPr>
            <a:picLocks noChangeAspect="1"/>
          </p:cNvPicPr>
          <p:nvPr/>
        </p:nvPicPr>
        <p:blipFill>
          <a:blip r:embed="rId3"/>
          <a:srcRect l="25624" t="25673" r="5387" b="5472"/>
          <a:stretch>
            <a:fillRect/>
          </a:stretch>
        </p:blipFill>
        <p:spPr>
          <a:xfrm>
            <a:off x="572789" y="445275"/>
            <a:ext cx="8022566" cy="566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7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7</a:t>
            </a:fld>
            <a:endParaRPr lang="de-DE" dirty="0"/>
          </a:p>
        </p:txBody>
      </p:sp>
      <p:pic>
        <p:nvPicPr>
          <p:cNvPr id="4" name="Bild 3" descr="Fotolia_79937057_L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01" b="11969"/>
          <a:stretch/>
        </p:blipFill>
        <p:spPr>
          <a:xfrm>
            <a:off x="498342" y="956463"/>
            <a:ext cx="8057727" cy="461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21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8</a:t>
            </a:fld>
            <a:endParaRPr lang="de-DE" dirty="0"/>
          </a:p>
        </p:txBody>
      </p:sp>
      <p:pic>
        <p:nvPicPr>
          <p:cNvPr id="6" name="Grafik 5" descr="Bogen7.jpg"/>
          <p:cNvPicPr>
            <a:picLocks noChangeAspect="1"/>
          </p:cNvPicPr>
          <p:nvPr/>
        </p:nvPicPr>
        <p:blipFill>
          <a:blip r:embed="rId3"/>
          <a:srcRect l="35742" t="23595" r="5847" b="5731"/>
          <a:stretch>
            <a:fillRect/>
          </a:stretch>
        </p:blipFill>
        <p:spPr>
          <a:xfrm>
            <a:off x="1065476" y="25989"/>
            <a:ext cx="7283395" cy="6239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89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9</a:t>
            </a:fld>
            <a:endParaRPr lang="de-DE" dirty="0"/>
          </a:p>
        </p:txBody>
      </p:sp>
      <p:pic>
        <p:nvPicPr>
          <p:cNvPr id="5" name="Grafik 4" descr="Bogen8.jpg"/>
          <p:cNvPicPr>
            <a:picLocks noChangeAspect="1"/>
          </p:cNvPicPr>
          <p:nvPr/>
        </p:nvPicPr>
        <p:blipFill>
          <a:blip r:embed="rId3"/>
          <a:srcRect r="4281"/>
          <a:stretch>
            <a:fillRect/>
          </a:stretch>
        </p:blipFill>
        <p:spPr>
          <a:xfrm>
            <a:off x="0" y="0"/>
            <a:ext cx="92712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54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BC7FB290E1D77478079AF13A3F1A01D" ma:contentTypeVersion="3" ma:contentTypeDescription="Create a new document." ma:contentTypeScope="" ma:versionID="69320d75e22cbac4d98c9c3b915a58d4">
  <xsd:schema xmlns:xsd="http://www.w3.org/2001/XMLSchema" xmlns:xs="http://www.w3.org/2001/XMLSchema" xmlns:p="http://schemas.microsoft.com/office/2006/metadata/properties" xmlns:ns2="fa9cc1d0-8393-4c9d-a36e-48a415e0e3c3" targetNamespace="http://schemas.microsoft.com/office/2006/metadata/properties" ma:root="true" ma:fieldsID="3403d0f670735c2625f4b5a5d3041bc3" ns2:_="">
    <xsd:import namespace="fa9cc1d0-8393-4c9d-a36e-48a415e0e3c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9cc1d0-8393-4c9d-a36e-48a415e0e3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description="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D1AD85A-F58F-42B2-B16C-582EC49EB9F0}">
  <ds:schemaRefs>
    <ds:schemaRef ds:uri="http://purl.org/dc/terms/"/>
    <ds:schemaRef ds:uri="http://schemas.microsoft.com/office/2006/metadata/properties"/>
    <ds:schemaRef ds:uri="b3eb12ac-0bba-4ea0-a233-caab655315a1"/>
    <ds:schemaRef ds:uri="http://purl.org/dc/dcmitype/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purl.org/dc/elements/1.1/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4D3BEFC7-AC92-4220-AE4A-DA7F2E03FB7E}"/>
</file>

<file path=customXml/itemProps3.xml><?xml version="1.0" encoding="utf-8"?>
<ds:datastoreItem xmlns:ds="http://schemas.openxmlformats.org/officeDocument/2006/customXml" ds:itemID="{B7B15F5F-DB09-4892-8514-AD947AD8C2B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86</Words>
  <Application>Microsoft Office PowerPoint</Application>
  <PresentationFormat>Diaprojekcija na zaslonu (4:3)</PresentationFormat>
  <Paragraphs>61</Paragraphs>
  <Slides>24</Slides>
  <Notes>24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diapozitivov</vt:lpstr>
      </vt:variant>
      <vt:variant>
        <vt:i4>24</vt:i4>
      </vt:variant>
    </vt:vector>
  </HeadingPairs>
  <TitlesOfParts>
    <vt:vector size="25" baseType="lpstr">
      <vt:lpstr>Office-Design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frö</dc:creator>
  <cp:lastModifiedBy>blue</cp:lastModifiedBy>
  <cp:revision>58</cp:revision>
  <dcterms:created xsi:type="dcterms:W3CDTF">2013-10-02T20:46:45Z</dcterms:created>
  <dcterms:modified xsi:type="dcterms:W3CDTF">2015-10-02T07:08:12Z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0x010100FBC7FB290E1D77478079AF13A3F1A01D</vt:lpwstr>
  </property>
</Properties>
</file>