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1" r:id="rId5"/>
  </p:sldMasterIdLst>
  <p:notesMasterIdLst>
    <p:notesMasterId r:id="rId15"/>
  </p:notesMasterIdLst>
  <p:sldIdLst>
    <p:sldId id="256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</p:sldIdLst>
  <p:sldSz cx="9144000" cy="6858000" type="screen4x3"/>
  <p:notesSz cx="7559675" cy="10691813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0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90"/>
    <p:restoredTop sz="94628"/>
  </p:normalViewPr>
  <p:slideViewPr>
    <p:cSldViewPr snapToObjects="1">
      <p:cViewPr varScale="1">
        <p:scale>
          <a:sx n="67" d="100"/>
          <a:sy n="67" d="100"/>
        </p:scale>
        <p:origin x="4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4AAB2-0CCF-474D-849C-7966B8B86438}" type="datetimeFigureOut">
              <a:rPr lang="de-DE" smtClean="0"/>
              <a:pPr/>
              <a:t>10.08.2016</a:t>
            </a:fld>
            <a:endParaRPr lang="sl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 smtClean="0"/>
              <a:t>Click to edit Master text styles</a:t>
            </a:r>
          </a:p>
          <a:p>
            <a:pPr lvl="1"/>
            <a:r>
              <a:rPr lang="de-AT" smtClean="0"/>
              <a:t>Second level</a:t>
            </a:r>
          </a:p>
          <a:p>
            <a:pPr lvl="2"/>
            <a:r>
              <a:rPr lang="de-AT" smtClean="0"/>
              <a:t>Third level</a:t>
            </a:r>
          </a:p>
          <a:p>
            <a:pPr lvl="3"/>
            <a:r>
              <a:rPr lang="de-AT" smtClean="0"/>
              <a:t>Fourth level</a:t>
            </a:r>
          </a:p>
          <a:p>
            <a:pPr lvl="4"/>
            <a:r>
              <a:rPr lang="de-AT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B1E1C-0FE6-3245-B894-303B32854679}" type="slidenum">
              <a:rPr lang="de-DE" smtClean="0"/>
              <a:pPr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41222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" name="Picture 33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Picture 34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0" name="Picture 69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Picture 70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914256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r>
              <a:rPr dirty="0" smtClean="0"/>
              <a:t>                        </a:t>
            </a:r>
            <a:r>
              <a:rPr lang="sl-SI" dirty="0" smtClean="0"/>
              <a:t>              </a:t>
            </a:r>
            <a:r>
              <a:rPr lang="de-AT" strike="noStrike" dirty="0" err="1" smtClean="0">
                <a:solidFill>
                  <a:srgbClr val="FFFFFF"/>
                </a:solidFill>
                <a:latin typeface="Tw Cen MT"/>
              </a:rPr>
              <a:t>Izziv</a:t>
            </a:r>
            <a:r>
              <a:rPr lang="de-AT" strike="noStrike" dirty="0" smtClean="0">
                <a:solidFill>
                  <a:srgbClr val="FFFFFF"/>
                </a:solidFill>
                <a:latin typeface="Tw Cen MT"/>
              </a:rPr>
              <a:t> </a:t>
            </a:r>
            <a:r>
              <a:rPr lang="de-AT" strike="noStrike" dirty="0" smtClean="0">
                <a:solidFill>
                  <a:srgbClr val="FFFFFF"/>
                </a:solidFill>
                <a:latin typeface="Tw Cen MT"/>
              </a:rPr>
              <a:t>B2: Odprta vrata: </a:t>
            </a:r>
            <a:r>
              <a:rPr lang="de-AT" dirty="0">
                <a:solidFill>
                  <a:srgbClr val="FFFFFF"/>
                </a:solidFill>
                <a:latin typeface="Tw Cen MT"/>
              </a:rPr>
              <a:t>Mreženje s starši in šolo</a:t>
            </a:r>
            <a:endParaRPr lang="sl-SI" dirty="0"/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0" y="1296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146580" y="1182280"/>
            <a:ext cx="8623080" cy="52056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7" name="CustomShape 3"/>
          <p:cNvSpPr/>
          <p:nvPr/>
        </p:nvSpPr>
        <p:spPr>
          <a:xfrm>
            <a:off x="459720" y="1834607"/>
            <a:ext cx="7343640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AT" sz="3000" b="1" strike="noStrike" dirty="0" smtClean="0">
                <a:solidFill>
                  <a:srgbClr val="E5007D"/>
                </a:solidFill>
                <a:latin typeface="Calibri" charset="0"/>
              </a:rPr>
              <a:t>Izziv B2: Odprta vrata</a:t>
            </a:r>
          </a:p>
          <a:p>
            <a:pPr>
              <a:spcBef>
                <a:spcPts val="600"/>
              </a:spcBef>
            </a:pPr>
            <a:r>
              <a:rPr lang="de-AT" b="1" dirty="0">
                <a:solidFill>
                  <a:srgbClr val="E5007D"/>
                </a:solidFill>
                <a:latin typeface="Calibri" charset="0"/>
              </a:rPr>
              <a:t>Znam se mrežiti z drugimi.</a:t>
            </a:r>
            <a:r>
              <a:rPr dirty="0" smtClean="0"/>
              <a:t> </a:t>
            </a:r>
            <a:endParaRPr lang="sl-SI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AT" dirty="0" smtClean="0">
                <a:solidFill>
                  <a:srgbClr val="E5007D"/>
                </a:solidFill>
                <a:latin typeface="Calibri" charset="0"/>
              </a:rPr>
              <a:t>Podjetnostna kultura</a:t>
            </a:r>
            <a:endParaRPr lang="sl-SI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83" name="CustomShape 4"/>
          <p:cNvSpPr/>
          <p:nvPr/>
        </p:nvSpPr>
        <p:spPr>
          <a:xfrm>
            <a:off x="6539415" y="5668097"/>
            <a:ext cx="196308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de-AT" sz="1200" strike="noStrike" dirty="0">
                <a:solidFill>
                  <a:srgbClr val="000000"/>
                </a:solidFill>
                <a:latin typeface="Calibri"/>
              </a:rPr>
              <a:t>Ilustracija: </a:t>
            </a:r>
            <a:r>
              <a:t/>
            </a:r>
            <a:br/>
            <a:r>
              <a:rPr lang="de-AT" sz="1200" strike="noStrike" smtClean="0">
                <a:solidFill>
                  <a:srgbClr val="000000"/>
                </a:solidFill>
                <a:latin typeface="Calibri"/>
              </a:rPr>
              <a:t>Helmut Pokornig</a:t>
            </a:r>
            <a:endParaRPr lang="sl-SI" dirty="0"/>
          </a:p>
        </p:txBody>
      </p:sp>
      <p:pic>
        <p:nvPicPr>
          <p:cNvPr id="13" name="Picture 14" descr="Bildschirmfoto 2014-05-21 um 14.47.42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05" y="5633460"/>
            <a:ext cx="850900" cy="534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 descr="Logo_eesi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555" y="5615680"/>
            <a:ext cx="952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3" descr="BMBF_Logo_CMYK.eps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870" y="5670925"/>
            <a:ext cx="826135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kph-logo-2014-transparent-cmyk-300.eps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220" y="5671560"/>
            <a:ext cx="960120" cy="45974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7" name="Picture 2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270" y="5612505"/>
            <a:ext cx="769620" cy="577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cx="http://schemas.microsoft.com/office/drawing/2014/chartex" xmlns:cx1="http://schemas.microsoft.com/office/drawing/2015/9/8/chartex" xmlns:cx2="http://schemas.microsoft.com/office/drawing/2015/10/21/chartex" xmlns:w16se="http://schemas.microsoft.com/office/word/2015/wordml/symex" xmlns:w10="urn:schemas-microsoft-com:office:word" xmlns:w="http://schemas.openxmlformats.org/wordprocessingml/2006/main" xmlns:ve="http://schemas.openxmlformats.org/markup-compatibility/2006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v="urn:schemas-microsoft-com:mac:vml" xmlns:mo="http://schemas.microsoft.com/office/mac/office/2008/main" xmlns:wpc="http://schemas.microsoft.com/office/word/2010/wordprocessingCanvas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v="urn:schemas-microsoft-com:vml" xmlns:o="urn:schemas-microsoft-com:office:office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cx="http://schemas.microsoft.com/office/drawing/2014/chartex" xmlns:cx1="http://schemas.microsoft.com/office/drawing/2015/9/8/chartex" xmlns:cx2="http://schemas.microsoft.com/office/drawing/2015/10/21/chartex" xmlns:w16se="http://schemas.microsoft.com/office/word/2015/wordml/symex" xmlns:w10="urn:schemas-microsoft-com:office:word" xmlns:w="http://schemas.openxmlformats.org/wordprocessingml/2006/main" xmlns:ve="http://schemas.openxmlformats.org/markup-compatibility/2006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v="urn:schemas-microsoft-com:mac:vml" xmlns:mo="http://schemas.microsoft.com/office/mac/office/2008/main" xmlns:wpc="http://schemas.microsoft.com/office/word/2010/wordprocessingCanvas" xmlns:mc="http://schemas.openxmlformats.org/markup-compatibility/2006" xmlns:a14="http://schemas.microsoft.com/office/drawing/2010/main" xmlns:c="http://schemas.openxmlformats.org/drawingml/2006/chart" xmlns:dgm="http://schemas.openxmlformats.org/drawingml/2006/diagram" xmlns:cdr="http://schemas.openxmlformats.org/drawingml/2006/chartDrawing" xmlns:v="urn:schemas-microsoft-com:vml" xmlns:o="urn:schemas-microsoft-com:office:office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Bild 17" descr="Macintosh HD:Users:valentinmayerhofer:Dropbox:IFTE:Youth Challenge Program:final Layout:Icons ohne Hintergrund:co-funded.pn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20" y="5702040"/>
            <a:ext cx="1384935" cy="39814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uppierung 2"/>
          <p:cNvGrpSpPr/>
          <p:nvPr/>
        </p:nvGrpSpPr>
        <p:grpSpPr>
          <a:xfrm>
            <a:off x="5004048" y="1819686"/>
            <a:ext cx="3744416" cy="3121482"/>
            <a:chOff x="4887347" y="1844824"/>
            <a:chExt cx="3744416" cy="3121482"/>
          </a:xfrm>
        </p:grpSpPr>
        <p:pic>
          <p:nvPicPr>
            <p:cNvPr id="81" name="Picture 13"/>
            <p:cNvPicPr/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7715" y="1844824"/>
              <a:ext cx="2763680" cy="2763680"/>
            </a:xfrm>
            <a:prstGeom prst="rect">
              <a:avLst/>
            </a:prstGeom>
            <a:ln>
              <a:noFill/>
            </a:ln>
          </p:spPr>
        </p:pic>
        <p:sp>
          <p:nvSpPr>
            <p:cNvPr id="2" name="Textfeld 1"/>
            <p:cNvSpPr txBox="1"/>
            <p:nvPr/>
          </p:nvSpPr>
          <p:spPr>
            <a:xfrm>
              <a:off x="4887347" y="4319975"/>
              <a:ext cx="37444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de-AT" b="1" dirty="0">
                  <a:solidFill>
                    <a:srgbClr val="E5007D"/>
                  </a:solidFill>
                  <a:latin typeface="Calibri" charset="0"/>
                </a:rPr>
                <a:t>Mreženje s starši </a:t>
              </a:r>
              <a:r>
                <a:t/>
              </a:r>
              <a:br/>
              <a:r>
                <a:rPr lang="de-AT" b="1" dirty="0">
                  <a:solidFill>
                    <a:srgbClr val="E5007D"/>
                  </a:solidFill>
                  <a:latin typeface="Calibri" charset="0"/>
                </a:rPr>
                <a:t>in šolskim okoljem</a:t>
              </a:r>
              <a:endParaRPr lang="sl-SI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</p:grp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0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F9E94DA2-709B-4CDE-B35D-C6020A1EF3BE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2</a:t>
            </a:fld>
            <a:endParaRPr lang="sl-SI"/>
          </a:p>
        </p:txBody>
      </p:sp>
      <p:pic>
        <p:nvPicPr>
          <p:cNvPr id="121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22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</a:rPr>
              <a:t>Zakaj?</a:t>
            </a:r>
            <a:endParaRPr lang="sl-SI" dirty="0"/>
          </a:p>
        </p:txBody>
      </p:sp>
      <p:sp>
        <p:nvSpPr>
          <p:cNvPr id="123" name="CustomShape 4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3000" strike="noStrike" dirty="0">
                <a:solidFill>
                  <a:srgbClr val="000000"/>
                </a:solidFill>
                <a:latin typeface="Calibri" charset="0"/>
              </a:rPr>
              <a:t>Da bi izboljšali »veščine podjetnosti«, kot so:</a:t>
            </a:r>
          </a:p>
          <a:p>
            <a:pPr>
              <a:lnSpc>
                <a:spcPct val="100000"/>
              </a:lnSpc>
            </a:pPr>
            <a:endParaRPr lang="sl-SI" dirty="0"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 charset="0"/>
              </a:rPr>
              <a:t>Samostojno delo</a:t>
            </a:r>
            <a:endParaRPr lang="sl-SI" dirty="0"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 charset="0"/>
              </a:rPr>
              <a:t>Odgovorno ravnanje</a:t>
            </a:r>
            <a:r>
              <a:rPr dirty="0" smtClean="0"/>
              <a:t> </a:t>
            </a:r>
            <a:endParaRPr lang="sl-SI" dirty="0"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 charset="0"/>
              </a:rPr>
              <a:t>Iniciativnost</a:t>
            </a:r>
            <a:endParaRPr lang="sl-SI" dirty="0"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 charset="0"/>
              </a:rPr>
              <a:t>Odprtost za nove ideje</a:t>
            </a:r>
            <a:endParaRPr lang="sl-SI" dirty="0"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 charset="0"/>
              </a:rPr>
              <a:t>Nadgradnja »umske programske opreme«</a:t>
            </a:r>
            <a:endParaRPr lang="sl-SI"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88578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5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9273FE85-D14F-425E-A90F-07F8BFAA576F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3</a:t>
            </a:fld>
            <a:endParaRPr lang="sl-SI"/>
          </a:p>
        </p:txBody>
      </p:sp>
      <p:pic>
        <p:nvPicPr>
          <p:cNvPr id="126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27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</a:rPr>
              <a:t>Kako?</a:t>
            </a:r>
            <a:endParaRPr lang="sl-SI" dirty="0"/>
          </a:p>
        </p:txBody>
      </p:sp>
      <p:sp>
        <p:nvSpPr>
          <p:cNvPr id="128" name="CustomShape 4"/>
          <p:cNvSpPr/>
          <p:nvPr/>
        </p:nvSpPr>
        <p:spPr>
          <a:xfrm>
            <a:off x="609480" y="175248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55600" indent="-3556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/>
              </a:rPr>
              <a:t>Izvenšolske dejavnosti</a:t>
            </a:r>
            <a:endParaRPr lang="sl-SI" dirty="0"/>
          </a:p>
          <a:p>
            <a:pPr marL="355600" indent="-3556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/>
              </a:rPr>
              <a:t>Sodelujejo lahko zainteresirani učenci in dijaki iz vseh razredov oziroma letnikov! </a:t>
            </a:r>
            <a:endParaRPr lang="sl-SI" dirty="0"/>
          </a:p>
          <a:p>
            <a:pPr marL="355600" indent="-3556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/>
              </a:rPr>
              <a:t>Edina zahteva je, da imajo osnovno znanje, ki je potrebno za Izziv: Odprta vrata.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13337127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0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A24DA255-BD04-4CF2-8100-BDC9A0C11066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4</a:t>
            </a:fld>
            <a:endParaRPr lang="sl-SI"/>
          </a:p>
        </p:txBody>
      </p:sp>
      <p:pic>
        <p:nvPicPr>
          <p:cNvPr id="131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32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</a:rPr>
              <a:t>Mreženje! – Kdo ponuja svoje strokovno znanje?</a:t>
            </a:r>
            <a:endParaRPr lang="sl-SI" dirty="0"/>
          </a:p>
        </p:txBody>
      </p:sp>
      <p:sp>
        <p:nvSpPr>
          <p:cNvPr id="133" name="CustomShape 4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/>
          <a:lstStyle/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2800" strike="noStrike" dirty="0">
                <a:solidFill>
                  <a:srgbClr val="000000"/>
                </a:solidFill>
                <a:latin typeface="Calibri" charset="0"/>
              </a:rPr>
              <a:t>Starši</a:t>
            </a:r>
            <a:r>
              <a:rPr dirty="0" smtClean="0"/>
              <a:t> </a:t>
            </a:r>
            <a:endParaRPr lang="sl-SI" sz="1600" dirty="0"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2800" strike="noStrike" dirty="0">
                <a:solidFill>
                  <a:srgbClr val="000000"/>
                </a:solidFill>
                <a:latin typeface="Calibri" charset="0"/>
              </a:rPr>
              <a:t>Učitelji</a:t>
            </a:r>
            <a:endParaRPr lang="sl-SI" sz="1600" dirty="0"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2800" strike="noStrike" dirty="0">
                <a:solidFill>
                  <a:srgbClr val="000000"/>
                </a:solidFill>
                <a:latin typeface="Calibri" charset="0"/>
              </a:rPr>
              <a:t>Zunanji »ponudniki« (npr. umetniki, združenje umetnikov, podjetja, Delavska zbornica, plezalni center, gledališče itd.): mreženje!</a:t>
            </a:r>
            <a:endParaRPr lang="sl-SI" sz="1600" dirty="0"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2800" strike="noStrike" dirty="0" smtClean="0">
                <a:solidFill>
                  <a:srgbClr val="000000"/>
                </a:solidFill>
                <a:latin typeface="Calibri" charset="0"/>
              </a:rPr>
              <a:t>Dijaki: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de-AT" sz="2800" b="1" strike="noStrike" dirty="0" smtClean="0">
                <a:solidFill>
                  <a:srgbClr val="008000"/>
                </a:solidFill>
                <a:latin typeface="Calibri" charset="0"/>
              </a:rPr>
              <a:t>Organizacija in prireditev dogodka Odprta vrata</a:t>
            </a:r>
            <a:endParaRPr lang="sl-SI" sz="1600"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99819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dirty="0">
                <a:solidFill>
                  <a:srgbClr val="FFFFFF"/>
                </a:solidFill>
                <a:latin typeface="Tw Cen MT"/>
              </a:rPr>
              <a:t>Izziv: Odprta vrata: Dogodek kot projekt</a:t>
            </a:r>
          </a:p>
        </p:txBody>
      </p:sp>
      <p:pic>
        <p:nvPicPr>
          <p:cNvPr id="135" name="Picture 134"/>
          <p:cNvPicPr/>
          <p:nvPr/>
        </p:nvPicPr>
        <p:blipFill>
          <a:blip r:embed="rId2"/>
          <a:stretch/>
        </p:blipFill>
        <p:spPr>
          <a:xfrm>
            <a:off x="576000" y="2055240"/>
            <a:ext cx="8310600" cy="37036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413984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7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B38ACFE6-864C-495B-AB29-BCCA2E958984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6</a:t>
            </a:fld>
            <a:endParaRPr lang="sl-SI"/>
          </a:p>
        </p:txBody>
      </p:sp>
      <p:pic>
        <p:nvPicPr>
          <p:cNvPr id="138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39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</a:rPr>
              <a:t>Praktične izkušnje</a:t>
            </a:r>
            <a:endParaRPr lang="sl-SI" dirty="0"/>
          </a:p>
        </p:txBody>
      </p:sp>
      <p:sp>
        <p:nvSpPr>
          <p:cNvPr id="140" name="CustomShape 4"/>
          <p:cNvSpPr/>
          <p:nvPr/>
        </p:nvSpPr>
        <p:spPr>
          <a:xfrm>
            <a:off x="457200" y="2980080"/>
            <a:ext cx="8226360" cy="3142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de-AT" sz="4000" strike="noStrike" dirty="0">
                <a:solidFill>
                  <a:srgbClr val="000000"/>
                </a:solidFill>
                <a:latin typeface="Calibri"/>
              </a:rPr>
              <a:t>Primeri izvenšolskih delovnih skupin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73269536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2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B0DBDCAA-884D-40DA-B391-44E3F8464B03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7</a:t>
            </a:fld>
            <a:endParaRPr lang="sl-SI"/>
          </a:p>
        </p:txBody>
      </p:sp>
      <p:pic>
        <p:nvPicPr>
          <p:cNvPr id="143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44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</a:rPr>
              <a:t>Aktivna umetniška delavnica </a:t>
            </a:r>
            <a:endParaRPr lang="sl-SI" dirty="0"/>
          </a:p>
        </p:txBody>
      </p:sp>
      <p:sp>
        <p:nvSpPr>
          <p:cNvPr id="145" name="CustomShape 4"/>
          <p:cNvSpPr/>
          <p:nvPr/>
        </p:nvSpPr>
        <p:spPr>
          <a:xfrm>
            <a:off x="4240080" y="1412776"/>
            <a:ext cx="444348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strike="noStrike" dirty="0">
                <a:solidFill>
                  <a:srgbClr val="000000"/>
                </a:solidFill>
                <a:latin typeface="Calibri" charset="0"/>
              </a:rPr>
              <a:t>Tema: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</a:rPr>
              <a:t> »Odkrivanje skrivnosti barv s pomočjo lastnih čustev«</a:t>
            </a:r>
            <a:endParaRPr lang="sl-SI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sl-SI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strike="noStrike" dirty="0">
                <a:solidFill>
                  <a:srgbClr val="000000"/>
                </a:solidFill>
                <a:latin typeface="Calibri" charset="0"/>
              </a:rPr>
              <a:t>Trajanje: 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</a:rPr>
              <a:t>2 popoldneva</a:t>
            </a:r>
            <a:r>
              <a:rPr dirty="0" smtClean="0"/>
              <a:t> </a:t>
            </a:r>
            <a:endParaRPr lang="sl-SI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strike="noStrike" dirty="0">
                <a:solidFill>
                  <a:srgbClr val="000000"/>
                </a:solidFill>
                <a:latin typeface="Calibri" charset="0"/>
              </a:rPr>
              <a:t>Zahteve: 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</a:rPr>
              <a:t>pozitiven odnos in želja po samoodkrivanju</a:t>
            </a:r>
            <a:endParaRPr lang="sl-SI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strike="noStrike" dirty="0">
                <a:solidFill>
                  <a:srgbClr val="000000"/>
                </a:solidFill>
                <a:latin typeface="Calibri" charset="0"/>
              </a:rPr>
              <a:t>Udeleženci: 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</a:rPr>
              <a:t>(največ) 10 dijakov</a:t>
            </a:r>
            <a:endParaRPr lang="sl-SI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strike="noStrike" dirty="0">
                <a:solidFill>
                  <a:srgbClr val="000000"/>
                </a:solidFill>
                <a:latin typeface="Calibri" charset="0"/>
              </a:rPr>
              <a:t>Material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</a:rPr>
              <a:t> (priskrbljen): voščenke, karton, akrilne barve</a:t>
            </a:r>
            <a:endParaRPr lang="sl-SI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46" name="Picture 6"/>
          <p:cNvPicPr/>
          <p:nvPr/>
        </p:nvPicPr>
        <p:blipFill>
          <a:blip r:embed="rId3"/>
          <a:stretch/>
        </p:blipFill>
        <p:spPr>
          <a:xfrm>
            <a:off x="539640" y="2060848"/>
            <a:ext cx="3401640" cy="342720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73980127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8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EF123B8A-EF7B-48CA-A97A-01CBECF56644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8</a:t>
            </a:fld>
            <a:endParaRPr lang="sl-SI"/>
          </a:p>
        </p:txBody>
      </p:sp>
      <p:pic>
        <p:nvPicPr>
          <p:cNvPr id="149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50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>
                <a:solidFill>
                  <a:srgbClr val="FFFFFF"/>
                </a:solidFill>
                <a:latin typeface="Tw Cen MT"/>
              </a:rPr>
              <a:t>Aktivna umetniška delavnica</a:t>
            </a:r>
            <a:endParaRPr lang="sl-SI"/>
          </a:p>
        </p:txBody>
      </p:sp>
      <p:pic>
        <p:nvPicPr>
          <p:cNvPr id="151" name="Picture 5"/>
          <p:cNvPicPr/>
          <p:nvPr/>
        </p:nvPicPr>
        <p:blipFill>
          <a:blip r:embed="rId3"/>
          <a:stretch/>
        </p:blipFill>
        <p:spPr>
          <a:xfrm>
            <a:off x="1743840" y="1263600"/>
            <a:ext cx="5654520" cy="4046400"/>
          </a:xfrm>
          <a:prstGeom prst="rect">
            <a:avLst/>
          </a:prstGeom>
          <a:ln w="9360">
            <a:noFill/>
          </a:ln>
        </p:spPr>
      </p:pic>
      <p:sp>
        <p:nvSpPr>
          <p:cNvPr id="152" name="CustomShape 4"/>
          <p:cNvSpPr/>
          <p:nvPr/>
        </p:nvSpPr>
        <p:spPr>
          <a:xfrm>
            <a:off x="1800000" y="5501880"/>
            <a:ext cx="5582160" cy="83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z="2400" b="1" strike="noStrike" dirty="0">
                <a:solidFill>
                  <a:srgbClr val="000000"/>
                </a:solidFill>
                <a:latin typeface="Calibri"/>
              </a:rPr>
              <a:t>Tema:</a:t>
            </a:r>
            <a:r>
              <a:rPr lang="de-AT" sz="2400" strike="noStrike" dirty="0">
                <a:solidFill>
                  <a:srgbClr val="000000"/>
                </a:solidFill>
                <a:latin typeface="Calibri"/>
              </a:rPr>
              <a:t> 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</a:rPr>
              <a:t>»Odkrivanje skrivnosti barv </a:t>
            </a:r>
            <a:r>
              <a:rPr dirty="0" smtClean="0"/>
              <a:t> </a:t>
            </a:r>
            <a:endParaRPr lang="sl-SI" dirty="0"/>
          </a:p>
          <a:p>
            <a:pPr algn="ctr">
              <a:lnSpc>
                <a:spcPct val="100000"/>
              </a:lnSpc>
            </a:pPr>
            <a:r>
              <a:rPr lang="de-AT" sz="2400" strike="noStrike" dirty="0">
                <a:solidFill>
                  <a:srgbClr val="000000"/>
                </a:solidFill>
                <a:latin typeface="Calibri"/>
              </a:rPr>
              <a:t>s pomočjo lastnih čustev«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05712921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4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81E3372B-A8EA-47B6-A0C3-07C2204EFF07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9</a:t>
            </a:fld>
            <a:endParaRPr lang="sl-SI"/>
          </a:p>
        </p:txBody>
      </p:sp>
      <p:pic>
        <p:nvPicPr>
          <p:cNvPr id="155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56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</a:rPr>
              <a:t>Dodatne ideje</a:t>
            </a:r>
            <a:endParaRPr lang="sl-SI" dirty="0"/>
          </a:p>
        </p:txBody>
      </p:sp>
      <p:sp>
        <p:nvSpPr>
          <p:cNvPr id="157" name="CustomShape 4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 charset="0"/>
              </a:rPr>
              <a:t>Kuharska delavnica</a:t>
            </a:r>
            <a:endParaRPr lang="sl-SI" dirty="0"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 charset="0"/>
              </a:rPr>
              <a:t>Usposabljanje za prijavo na delovno mesto – ocenjevalni center</a:t>
            </a:r>
            <a:endParaRPr lang="sl-SI" dirty="0"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 charset="0"/>
              </a:rPr>
              <a:t>Prisostvovanje sojenju na sodišču</a:t>
            </a:r>
            <a:endParaRPr lang="sl-SI" dirty="0"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 charset="0"/>
              </a:rPr>
              <a:t>Razlaganje sanj</a:t>
            </a:r>
            <a:endParaRPr lang="sl-SI" dirty="0"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 charset="0"/>
              </a:rPr>
              <a:t>Učenje valčka</a:t>
            </a:r>
            <a:endParaRPr lang="sl-SI" dirty="0"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 charset="0"/>
              </a:rPr>
              <a:t>....</a:t>
            </a:r>
            <a:endParaRPr lang="sl-SI"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46664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C7FB290E1D77478079AF13A3F1A01D" ma:contentTypeVersion="3" ma:contentTypeDescription="Create a new document." ma:contentTypeScope="" ma:versionID="69320d75e22cbac4d98c9c3b915a58d4">
  <xsd:schema xmlns:xsd="http://www.w3.org/2001/XMLSchema" xmlns:xs="http://www.w3.org/2001/XMLSchema" xmlns:p="http://schemas.microsoft.com/office/2006/metadata/properties" xmlns:ns2="fa9cc1d0-8393-4c9d-a36e-48a415e0e3c3" targetNamespace="http://schemas.microsoft.com/office/2006/metadata/properties" ma:root="true" ma:fieldsID="3403d0f670735c2625f4b5a5d3041bc3" ns2:_="">
    <xsd:import namespace="fa9cc1d0-8393-4c9d-a36e-48a415e0e3c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9cc1d0-8393-4c9d-a36e-48a415e0e3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091EB8E-986B-43AB-A890-0932E92BD27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92574BD-CEF5-4C03-8244-1F58BFB75DB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2CDCC63-24AB-4DC6-B4BF-1F3CDA41619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</Words>
  <Application>Microsoft Office PowerPoint</Application>
  <PresentationFormat>Diaprojekcija na zaslonu (4:3)</PresentationFormat>
  <Paragraphs>51</Paragraphs>
  <Slides>9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6</vt:i4>
      </vt:variant>
      <vt:variant>
        <vt:lpstr>Tema</vt:lpstr>
      </vt:variant>
      <vt:variant>
        <vt:i4>2</vt:i4>
      </vt:variant>
      <vt:variant>
        <vt:lpstr>Naslovi diapozitivov</vt:lpstr>
      </vt:variant>
      <vt:variant>
        <vt:i4>9</vt:i4>
      </vt:variant>
    </vt:vector>
  </HeadingPairs>
  <TitlesOfParts>
    <vt:vector size="17" baseType="lpstr">
      <vt:lpstr>Arial</vt:lpstr>
      <vt:lpstr>Calibri</vt:lpstr>
      <vt:lpstr>Courier New</vt:lpstr>
      <vt:lpstr>DejaVu Sans</vt:lpstr>
      <vt:lpstr>StarSymbol</vt:lpstr>
      <vt:lpstr>Tw Cen MT</vt:lpstr>
      <vt:lpstr>Office Theme</vt:lpstr>
      <vt:lpstr>Office Theme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Urska</cp:lastModifiedBy>
  <cp:revision>17</cp:revision>
  <cp:lastPrinted>2016-03-23T09:13:10Z</cp:lastPrinted>
  <dcterms:created xsi:type="dcterms:W3CDTF">2016-06-15T10:28:19Z</dcterms:created>
  <dcterms:modified xsi:type="dcterms:W3CDTF">2016-08-10T09:21:48Z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0x010100FBC7FB290E1D77478079AF13A3F1A01D</vt:lpwstr>
  </property>
</Properties>
</file>