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404" r:id="rId5"/>
    <p:sldId id="471" r:id="rId6"/>
    <p:sldId id="473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12"/>
    <a:srgbClr val="F7FFFF"/>
    <a:srgbClr val="FFB300"/>
    <a:srgbClr val="1D1D1D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800" autoAdjust="0"/>
  </p:normalViewPr>
  <p:slideViewPr>
    <p:cSldViewPr snapToGrid="0">
      <p:cViewPr>
        <p:scale>
          <a:sx n="105" d="100"/>
          <a:sy n="105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10/9/2015</a:t>
            </a:fld>
            <a:endParaRPr lang="sl-SI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B08B4-1CE4-42A5-9411-4E173DF1D4C9}" type="slidenum">
              <a:rPr lang="en-US" smtClean="0"/>
              <a:pPr/>
              <a:t>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90125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B08B4-1CE4-42A5-9411-4E173DF1D4C9}" type="slidenum">
              <a:rPr lang="en-US" smtClean="0"/>
              <a:pPr/>
              <a:t>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87151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B08B4-1CE4-42A5-9411-4E173DF1D4C9}" type="slidenum">
              <a:rPr lang="en-US" smtClean="0"/>
              <a:pPr/>
              <a:t>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04769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09/10/2015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9" name="Rectângulo 9"/>
          <p:cNvSpPr/>
          <p:nvPr/>
        </p:nvSpPr>
        <p:spPr>
          <a:xfrm>
            <a:off x="0" y="-38741"/>
            <a:ext cx="9144000" cy="104941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dirty="0" smtClean="0"/>
              <a:t>                       </a:t>
            </a:r>
            <a:r>
              <a:rPr lang="sl-SI" dirty="0" smtClean="0"/>
              <a:t>		</a:t>
            </a:r>
            <a:r>
              <a:rPr dirty="0" err="1" smtClean="0">
                <a:latin typeface="Tw Cen MT"/>
              </a:rPr>
              <a:t>Izziv</a:t>
            </a:r>
            <a:r>
              <a:rPr dirty="0" smtClean="0">
                <a:latin typeface="Tw Cen MT"/>
              </a:rPr>
              <a:t> </a:t>
            </a:r>
            <a:r>
              <a:rPr dirty="0">
                <a:latin typeface="Tw Cen MT"/>
              </a:rPr>
              <a:t>B1: </a:t>
            </a:r>
            <a:r>
              <a:rPr dirty="0" err="1">
                <a:latin typeface="Tw Cen MT"/>
              </a:rPr>
              <a:t>Junak</a:t>
            </a:r>
            <a:r>
              <a:rPr dirty="0">
                <a:latin typeface="Tw Cen MT"/>
              </a:rPr>
              <a:t> </a:t>
            </a:r>
            <a:r>
              <a:rPr lang="sl-SI" dirty="0" smtClean="0">
                <a:latin typeface="Tw Cen MT"/>
              </a:rPr>
              <a:t>/ </a:t>
            </a:r>
            <a:r>
              <a:rPr dirty="0" err="1" smtClean="0">
                <a:latin typeface="Tw Cen MT"/>
              </a:rPr>
              <a:t>Intervjuvaj</a:t>
            </a:r>
            <a:r>
              <a:rPr dirty="0" smtClean="0">
                <a:latin typeface="Tw Cen MT"/>
              </a:rPr>
              <a:t> </a:t>
            </a:r>
            <a:r>
              <a:rPr dirty="0" err="1">
                <a:latin typeface="Tw Cen MT"/>
              </a:rPr>
              <a:t>podjetnika</a:t>
            </a:r>
            <a:r>
              <a:rPr dirty="0">
                <a:latin typeface="Tw Cen MT"/>
              </a:rPr>
              <a:t>!</a:t>
            </a:r>
            <a:endParaRPr lang="sl-SI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54"/>
            <a:ext cx="2133592" cy="853618"/>
          </a:xfrm>
          <a:prstGeom prst="rect">
            <a:avLst/>
          </a:prstGeom>
        </p:spPr>
      </p:pic>
      <p:sp>
        <p:nvSpPr>
          <p:cNvPr id="32" name="Rectângulo 28"/>
          <p:cNvSpPr/>
          <p:nvPr/>
        </p:nvSpPr>
        <p:spPr>
          <a:xfrm>
            <a:off x="184728" y="1131455"/>
            <a:ext cx="8624454" cy="5207000"/>
          </a:xfrm>
          <a:prstGeom prst="rect">
            <a:avLst/>
          </a:prstGeom>
          <a:solidFill>
            <a:srgbClr val="F7FFFF">
              <a:alpha val="95000"/>
            </a:srgb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3" name="Picture 2" descr="http://eacea.ec.europa.eu/img/logos/erasmus_plus/eu_flag_co_funded_pos_%5brgb%5d_r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8" y="5241164"/>
            <a:ext cx="2901484" cy="82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aixaDeTexto 15"/>
          <p:cNvSpPr txBox="1"/>
          <p:nvPr/>
        </p:nvSpPr>
        <p:spPr>
          <a:xfrm>
            <a:off x="413557" y="2692833"/>
            <a:ext cx="73449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/>
            <a:r>
              <a:rPr sz="2400" b="1">
                <a:solidFill>
                  <a:srgbClr val="FFB300"/>
                </a:solidFill>
                <a:latin typeface="Arial"/>
              </a:rPr>
              <a:t>Intervju s podjetnikom</a:t>
            </a:r>
          </a:p>
          <a:p>
            <a:pPr marL="800100" lvl="1" indent="-342900" algn="just">
              <a:buFontTx/>
              <a:buChar char="-"/>
            </a:pPr>
            <a:endParaRPr lang="sl-SI" sz="2400" b="1" dirty="0" smtClean="0">
              <a:solidFill>
                <a:srgbClr val="FFB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/>
            <a:r>
              <a:rPr lang="de-AT" sz="2000" dirty="0" smtClean="0">
                <a:latin typeface="Arial" panose="020B0604020202020204" pitchFamily="34" charset="0"/>
              </a:rPr>
              <a:t>Johannes Lindner </a:t>
            </a:r>
          </a:p>
          <a:p>
            <a:pPr marL="800100" lvl="1" indent="-342900" algn="just"/>
            <a:endParaRPr lang="sl-SI" sz="2000" dirty="0" smtClean="0"/>
          </a:p>
          <a:p>
            <a:endParaRPr lang="sl-SI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 descr="Bildschirmfoto 11.6.2015 um 09.50.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8460" y="2139143"/>
            <a:ext cx="2577512" cy="2521386"/>
          </a:xfrm>
          <a:prstGeom prst="rect">
            <a:avLst/>
          </a:prstGeom>
        </p:spPr>
      </p:pic>
      <p:pic>
        <p:nvPicPr>
          <p:cNvPr id="12" name="Picture 11" descr="Bildschirmfoto 11.6.2015 um 09.33.1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916" y="1293091"/>
            <a:ext cx="1635813" cy="14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050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610" y="5840730"/>
            <a:ext cx="8549640" cy="1108710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9" name="Rectângulo 28"/>
          <p:cNvSpPr/>
          <p:nvPr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15468" y="843553"/>
            <a:ext cx="870438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/>
          </a:p>
          <a:p>
            <a:r>
              <a:rPr b="1"/>
              <a:t> </a:t>
            </a:r>
            <a:endParaRPr lang="sl-SI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 dirty="0">
                <a:solidFill>
                  <a:schemeClr val="bg1"/>
                </a:solidFill>
                <a:latin typeface="Tw Cen MT"/>
              </a:rPr>
              <a:t>Intervju s podjetnikom</a:t>
            </a:r>
            <a:endParaRPr lang="sl-SI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Bildschirmfoto 11.6.2015 um 09.33.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62" y="1223818"/>
            <a:ext cx="1635813" cy="1477819"/>
          </a:xfrm>
          <a:prstGeom prst="rect">
            <a:avLst/>
          </a:prstGeom>
        </p:spPr>
      </p:pic>
      <p:sp>
        <p:nvSpPr>
          <p:cNvPr id="9" name="CaixaDeTexto 15"/>
          <p:cNvSpPr txBox="1"/>
          <p:nvPr/>
        </p:nvSpPr>
        <p:spPr>
          <a:xfrm>
            <a:off x="755830" y="3234668"/>
            <a:ext cx="709507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dirty="0" smtClean="0"/>
              <a:t>V skupinah po dva dijaka:</a:t>
            </a:r>
            <a:endParaRPr lang="sl-SI" dirty="0"/>
          </a:p>
          <a:p>
            <a:endParaRPr lang="sl-SI" dirty="0"/>
          </a:p>
          <a:p>
            <a:pPr>
              <a:buFont typeface="Arial"/>
              <a:buChar char="•"/>
            </a:pPr>
            <a:r>
              <a:rPr dirty="0" smtClean="0"/>
              <a:t> Stopite v </a:t>
            </a:r>
            <a:r>
              <a:rPr dirty="0" err="1" smtClean="0"/>
              <a:t>stik</a:t>
            </a:r>
            <a:r>
              <a:rPr dirty="0" smtClean="0"/>
              <a:t> </a:t>
            </a:r>
            <a:r>
              <a:rPr lang="sl-SI" dirty="0" smtClean="0"/>
              <a:t>s podjetnikom</a:t>
            </a:r>
            <a:endParaRPr dirty="0" smtClean="0"/>
          </a:p>
          <a:p>
            <a:pPr>
              <a:buFont typeface="Arial"/>
              <a:buChar char="•"/>
            </a:pPr>
            <a:r>
              <a:rPr dirty="0" smtClean="0"/>
              <a:t> </a:t>
            </a:r>
            <a:r>
              <a:rPr lang="sl-SI" dirty="0" smtClean="0"/>
              <a:t>in opravite intervju z njim</a:t>
            </a:r>
            <a:r>
              <a:rPr dirty="0" smtClean="0"/>
              <a:t>. </a:t>
            </a:r>
            <a:endParaRPr dirty="0" smtClean="0"/>
          </a:p>
          <a:p>
            <a:pPr>
              <a:buFont typeface="Arial"/>
              <a:buChar char="•"/>
            </a:pPr>
            <a:r>
              <a:rPr dirty="0" smtClean="0"/>
              <a:t> Pripravite kreativno predstavitev. </a:t>
            </a:r>
          </a:p>
          <a:p>
            <a:r>
              <a:rPr dirty="0" smtClean="0"/>
              <a:t>  (Predstavitev naj ne traja več kot pet minut.) </a:t>
            </a:r>
          </a:p>
          <a:p>
            <a:endParaRPr lang="sl-SI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endParaRPr lang="sl-SI" b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41725" y="1270000"/>
            <a:ext cx="2515185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AT" sz="1600" b="1" dirty="0" smtClean="0">
                <a:solidFill>
                  <a:srgbClr val="FF0000"/>
                </a:solidFill>
              </a:rPr>
              <a:t>PODJETNIK: </a:t>
            </a:r>
          </a:p>
          <a:p>
            <a:endParaRPr lang="sl-SI" b="1" dirty="0" smtClean="0">
              <a:solidFill>
                <a:srgbClr val="FF0000"/>
              </a:solidFill>
            </a:endParaRPr>
          </a:p>
          <a:p>
            <a:r>
              <a:rPr lang="en-GB" sz="2200" b="1" dirty="0" smtClean="0">
                <a:solidFill>
                  <a:srgbClr val="FF0000"/>
                </a:solidFill>
              </a:rPr>
              <a:t>Ljudje, ki uresničujejo ideje.</a:t>
            </a:r>
          </a:p>
          <a:p>
            <a:endParaRPr lang="sl-SI" sz="2200" b="1" dirty="0" smtClean="0">
              <a:solidFill>
                <a:srgbClr val="FF0000"/>
              </a:solidFill>
            </a:endParaRPr>
          </a:p>
          <a:p>
            <a:endParaRPr lang="sl-SI" sz="2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610" y="5840730"/>
            <a:ext cx="8549640" cy="1108710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9" name="Rectângulo 28"/>
          <p:cNvSpPr/>
          <p:nvPr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15468" y="843553"/>
            <a:ext cx="870438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/>
          </a:p>
          <a:p>
            <a:r>
              <a:rPr b="1"/>
              <a:t> </a:t>
            </a:r>
            <a:endParaRPr lang="sl-SI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l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>
                <a:solidFill>
                  <a:schemeClr val="bg1"/>
                </a:solidFill>
                <a:latin typeface="Tw Cen MT"/>
              </a:rPr>
              <a:t>Intervju s podjetnikom - ključna vprašanja:</a:t>
            </a:r>
            <a:endParaRPr lang="sl-SI" sz="320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0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910" y="1306994"/>
            <a:ext cx="1656170" cy="1372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46045" y="1335292"/>
            <a:ext cx="65474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dirty="0" err="1" smtClean="0"/>
              <a:t>Kakšn</a:t>
            </a:r>
            <a:r>
              <a:rPr lang="sl-SI" dirty="0" smtClean="0"/>
              <a:t>a je </a:t>
            </a:r>
            <a:r>
              <a:rPr dirty="0" err="1" smtClean="0"/>
              <a:t>poslovn</a:t>
            </a:r>
            <a:r>
              <a:rPr lang="sl-SI" dirty="0" smtClean="0"/>
              <a:t>a</a:t>
            </a:r>
            <a:r>
              <a:rPr dirty="0" smtClean="0"/>
              <a:t> </a:t>
            </a:r>
            <a:r>
              <a:rPr dirty="0" err="1" smtClean="0"/>
              <a:t>idej</a:t>
            </a:r>
            <a:r>
              <a:rPr lang="sl-SI" dirty="0" smtClean="0"/>
              <a:t>a</a:t>
            </a:r>
            <a:r>
              <a:rPr dirty="0" smtClean="0"/>
              <a:t> </a:t>
            </a:r>
            <a:r>
              <a:rPr dirty="0" err="1" smtClean="0"/>
              <a:t>podjetj</a:t>
            </a:r>
            <a:r>
              <a:rPr lang="sl-SI" dirty="0" smtClean="0"/>
              <a:t>a</a:t>
            </a:r>
            <a:r>
              <a:rPr dirty="0" smtClean="0"/>
              <a:t> </a:t>
            </a:r>
            <a:r>
              <a:rPr lang="sl-SI" dirty="0" smtClean="0"/>
              <a:t>oz. </a:t>
            </a:r>
            <a:r>
              <a:rPr dirty="0" err="1" smtClean="0"/>
              <a:t>nevladn</a:t>
            </a:r>
            <a:r>
              <a:rPr lang="sl-SI" dirty="0" smtClean="0"/>
              <a:t>e</a:t>
            </a:r>
            <a:r>
              <a:rPr dirty="0" smtClean="0"/>
              <a:t> </a:t>
            </a:r>
            <a:r>
              <a:rPr dirty="0" err="1" smtClean="0"/>
              <a:t>organizacij</a:t>
            </a:r>
            <a:r>
              <a:rPr lang="sl-SI" dirty="0" smtClean="0"/>
              <a:t>e</a:t>
            </a:r>
            <a:r>
              <a:rPr dirty="0" smtClean="0"/>
              <a:t>?</a:t>
            </a:r>
            <a:endParaRPr lang="sl-SI" b="1" dirty="0" smtClean="0"/>
          </a:p>
          <a:p>
            <a:pPr marL="342900" lvl="0" indent="-342900">
              <a:buFont typeface="+mj-lt"/>
              <a:buAutoNum type="arabicPeriod"/>
            </a:pPr>
            <a:endParaRPr lang="sl-SI" b="1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Katera oseba (skupino ljudi) je to poslovno idejo razvila? </a:t>
            </a:r>
          </a:p>
          <a:p>
            <a:pPr marL="342900" lvl="0" indent="-342900">
              <a:buFont typeface="+mj-lt"/>
              <a:buAutoNum type="arabicPeriod"/>
            </a:pPr>
            <a:endParaRPr lang="sl-SI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Kakšno korist poslovna ideja nudi strankam? </a:t>
            </a:r>
            <a:endParaRPr lang="sl-SI" b="1" dirty="0" smtClean="0"/>
          </a:p>
          <a:p>
            <a:pPr marL="342900" lvl="0" indent="-342900">
              <a:buFont typeface="+mj-lt"/>
              <a:buAutoNum type="arabicPeriod"/>
            </a:pPr>
            <a:endParaRPr lang="sl-SI" b="1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Kako je poslovna ideja bila uresničena?  </a:t>
            </a:r>
          </a:p>
          <a:p>
            <a:pPr marL="342900" lvl="0" indent="-342900">
              <a:buFont typeface="+mj-lt"/>
              <a:buAutoNum type="arabicPeriod"/>
            </a:pPr>
            <a:endParaRPr lang="sl-SI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Kateri dogodki so pripomogli k </a:t>
            </a:r>
            <a:r>
              <a:rPr dirty="0" err="1" smtClean="0"/>
              <a:t>uspehu</a:t>
            </a:r>
            <a:r>
              <a:rPr dirty="0" smtClean="0"/>
              <a:t> </a:t>
            </a:r>
            <a:r>
              <a:rPr dirty="0" err="1" smtClean="0"/>
              <a:t>podjetja</a:t>
            </a:r>
            <a:r>
              <a:rPr dirty="0" smtClean="0"/>
              <a:t> </a:t>
            </a:r>
            <a:r>
              <a:rPr dirty="0" smtClean="0"/>
              <a:t>in kateri </a:t>
            </a:r>
            <a:r>
              <a:rPr dirty="0" err="1" smtClean="0"/>
              <a:t>povzročili</a:t>
            </a:r>
            <a:r>
              <a:rPr dirty="0" smtClean="0"/>
              <a:t> </a:t>
            </a:r>
            <a:r>
              <a:rPr dirty="0" err="1" smtClean="0"/>
              <a:t>nazadovanje</a:t>
            </a:r>
            <a:r>
              <a:rPr lang="sl-SI" dirty="0"/>
              <a:t>?</a:t>
            </a:r>
            <a:endParaRPr dirty="0" smtClean="0"/>
          </a:p>
          <a:p>
            <a:pPr marL="342900" lvl="0" indent="-342900">
              <a:buFont typeface="+mj-lt"/>
              <a:buAutoNum type="arabicPeriod"/>
            </a:pPr>
            <a:endParaRPr lang="sl-SI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Katere konkurenčne prednosti ima ta poslovna ideja danes?</a:t>
            </a:r>
          </a:p>
          <a:p>
            <a:pPr marL="342900" lvl="0" indent="-342900">
              <a:buFont typeface="+mj-lt"/>
              <a:buAutoNum type="arabicPeriod"/>
            </a:pPr>
            <a:endParaRPr lang="sl-SI" dirty="0" smtClean="0"/>
          </a:p>
          <a:p>
            <a:pPr marL="342900" lvl="0" indent="-342900">
              <a:buFont typeface="+mj-lt"/>
              <a:buAutoNum type="arabicPeriod"/>
            </a:pPr>
            <a:r>
              <a:rPr dirty="0" smtClean="0"/>
              <a:t>Kakšen nasvet bi dali dijakom, ki želijo razviti in uresničiti poslovno idejo? </a:t>
            </a:r>
          </a:p>
          <a:p>
            <a:pPr marL="342900" indent="-342900">
              <a:buFont typeface="+mj-lt"/>
              <a:buAutoNum type="arabicPeriod"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C7FB290E1D77478079AF13A3F1A01D" ma:contentTypeVersion="3" ma:contentTypeDescription="Create a new document." ma:contentTypeScope="" ma:versionID="69320d75e22cbac4d98c9c3b915a58d4">
  <xsd:schema xmlns:xsd="http://www.w3.org/2001/XMLSchema" xmlns:xs="http://www.w3.org/2001/XMLSchema" xmlns:p="http://schemas.microsoft.com/office/2006/metadata/properties" xmlns:ns2="fa9cc1d0-8393-4c9d-a36e-48a415e0e3c3" targetNamespace="http://schemas.microsoft.com/office/2006/metadata/properties" ma:root="true" ma:fieldsID="3403d0f670735c2625f4b5a5d3041bc3" ns2:_="">
    <xsd:import namespace="fa9cc1d0-8393-4c9d-a36e-48a415e0e3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9cc1d0-8393-4c9d-a36e-48a415e0e3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D00AE2-9E68-46CF-956F-02DEC244A876}"/>
</file>

<file path=customXml/itemProps2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104</Words>
  <Application>Microsoft Office PowerPoint</Application>
  <PresentationFormat>Diaprojekcija na zaslonu (4:3)</PresentationFormat>
  <Paragraphs>67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Tema do Office</vt:lpstr>
      <vt:lpstr>PowerPointova predstavitev</vt:lpstr>
      <vt:lpstr>PowerPointova predstavitev</vt:lpstr>
      <vt:lpstr>PowerPointova predstavitev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blue</cp:lastModifiedBy>
  <cp:revision>251</cp:revision>
  <dcterms:created xsi:type="dcterms:W3CDTF">2015-06-28T23:27:10Z</dcterms:created>
  <dcterms:modified xsi:type="dcterms:W3CDTF">2015-10-09T07:01:28Z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0x010100FBC7FB290E1D77478079AF13A3F1A01D</vt:lpwstr>
  </property>
</Properties>
</file>