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9"/>
  </p:notesMasterIdLst>
  <p:handoutMasterIdLst>
    <p:handoutMasterId r:id="rId30"/>
  </p:handoutMasterIdLst>
  <p:sldIdLst>
    <p:sldId id="256" r:id="rId5"/>
    <p:sldId id="257" r:id="rId6"/>
    <p:sldId id="259" r:id="rId7"/>
    <p:sldId id="260" r:id="rId8"/>
    <p:sldId id="261" r:id="rId9"/>
    <p:sldId id="262" r:id="rId10"/>
    <p:sldId id="288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9" r:id="rId27"/>
    <p:sldId id="281" r:id="rId28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512" autoAdjust="0"/>
    <p:restoredTop sz="85346" autoAdjust="0"/>
  </p:normalViewPr>
  <p:slideViewPr>
    <p:cSldViewPr snapToGrid="0" snapToObjects="1">
      <p:cViewPr>
        <p:scale>
          <a:sx n="80" d="100"/>
          <a:sy n="80" d="100"/>
        </p:scale>
        <p:origin x="-510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92A824-69B0-2941-A023-7BA49A32BC73}" type="datetimeFigureOut">
              <a:rPr lang="de-DE" smtClean="0"/>
              <a:pPr/>
              <a:t>10.02.2016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07049C-52E4-3340-B2DB-174F98369E2E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8852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AAC51-A30F-7744-B964-712BC78EE170}" type="datetimeFigureOut">
              <a:rPr lang="de-DE" smtClean="0"/>
              <a:pPr/>
              <a:t>10.02.2016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65B79-846A-AD48-B1AC-50339194E394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4981633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699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2818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38490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41395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54103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0160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40427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44252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7174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19213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56050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553195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312131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1239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66542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257804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1317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6830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i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972020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1403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000243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2067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67250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65B79-846A-AD48-B1AC-50339194E394}" type="slidenum">
              <a:rPr lang="de-DE" smtClean="0"/>
              <a:pPr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739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E8208-664E-794C-9321-DFEDD3D21434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370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9264C-7A75-8C43-A5CD-E5300EFA9553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7713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89789-42C0-BD47-B7AB-5DF80F1661A1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3807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510F5-883A-434B-B278-09CA36E352F4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324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9E391-12D7-5743-9FAA-2190D0028827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6476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7DD94-F9B9-EF4E-A314-86ED07DBBF45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1305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23D0-ADD3-174B-84E8-DD46DBEA2F19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71289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00557-5148-3840-B041-71D10D91B1ED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0309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97CC-2B50-904E-BC92-C94EA299ABB0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53952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7328B6-C049-BD47-9962-094D5EB3A6F0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9116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39608-C880-0943-9D5B-FB93639E88A0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58999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1AC8F-34E7-F44E-BD2E-D7FD9F23CD57}" type="datetime1">
              <a:rPr lang="de-AT" smtClean="0"/>
              <a:pPr/>
              <a:t>10.02.2016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1FD811-B0FC-4041-9949-AA980EF62615}" type="slidenum">
              <a:rPr lang="de-DE" smtClean="0"/>
              <a:pPr/>
              <a:t>‹nº›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7755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</a:t>
            </a:fld>
            <a:endParaRPr lang="de-DE"/>
          </a:p>
        </p:txBody>
      </p:sp>
      <p:pic>
        <p:nvPicPr>
          <p:cNvPr id="7" name="Grafik 6" descr="Bogen1.jpg"/>
          <p:cNvPicPr>
            <a:picLocks noChangeAspect="1"/>
          </p:cNvPicPr>
          <p:nvPr/>
        </p:nvPicPr>
        <p:blipFill>
          <a:blip r:embed="rId3"/>
          <a:srcRect l="5254"/>
          <a:stretch>
            <a:fillRect/>
          </a:stretch>
        </p:blipFill>
        <p:spPr>
          <a:xfrm>
            <a:off x="0" y="0"/>
            <a:ext cx="9177036" cy="6858000"/>
          </a:xfrm>
          <a:prstGeom prst="rect">
            <a:avLst/>
          </a:prstGeom>
        </p:spPr>
      </p:pic>
      <p:pic>
        <p:nvPicPr>
          <p:cNvPr id="11" name="Picture 9" descr="Logo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90959" y="6264275"/>
            <a:ext cx="1711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feld 6"/>
          <p:cNvSpPr txBox="1"/>
          <p:nvPr/>
        </p:nvSpPr>
        <p:spPr>
          <a:xfrm>
            <a:off x="149968" y="649899"/>
            <a:ext cx="589578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0" b="1" dirty="0" smtClean="0"/>
              <a:t>Segue a nota </a:t>
            </a:r>
          </a:p>
          <a:p>
            <a:r>
              <a:rPr lang="de-DE" sz="8000" b="1" dirty="0" smtClean="0"/>
              <a:t>de </a:t>
            </a:r>
            <a:r>
              <a:rPr lang="de-DE" sz="8000" dirty="0" smtClean="0"/>
              <a:t>20 Euros</a:t>
            </a:r>
            <a:endParaRPr lang="de-DE" sz="8000" dirty="0"/>
          </a:p>
        </p:txBody>
      </p:sp>
    </p:spTree>
    <p:extLst>
      <p:ext uri="{BB962C8B-B14F-4D97-AF65-F5344CB8AC3E}">
        <p14:creationId xmlns:p14="http://schemas.microsoft.com/office/powerpoint/2010/main" val="344649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10</a:t>
            </a:fld>
            <a:endParaRPr lang="de-DE"/>
          </a:p>
        </p:txBody>
      </p:sp>
      <p:pic>
        <p:nvPicPr>
          <p:cNvPr id="4" name="Grafik 3" descr="Bogen9.jpg"/>
          <p:cNvPicPr>
            <a:picLocks noChangeAspect="1"/>
          </p:cNvPicPr>
          <p:nvPr/>
        </p:nvPicPr>
        <p:blipFill>
          <a:blip r:embed="rId3"/>
          <a:srcRect t="52306" r="50184"/>
          <a:stretch>
            <a:fillRect/>
          </a:stretch>
        </p:blipFill>
        <p:spPr>
          <a:xfrm>
            <a:off x="615682" y="1755985"/>
            <a:ext cx="7526440" cy="510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70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1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64"/>
          <a:stretch/>
        </p:blipFill>
        <p:spPr>
          <a:xfrm>
            <a:off x="761650" y="44376"/>
            <a:ext cx="7622767" cy="6772028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260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18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348"/>
          <a:stretch/>
        </p:blipFill>
        <p:spPr>
          <a:xfrm>
            <a:off x="39" y="2550"/>
            <a:ext cx="7727105" cy="6855450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644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19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19"/>
          <a:stretch/>
        </p:blipFill>
        <p:spPr>
          <a:xfrm>
            <a:off x="80248" y="609293"/>
            <a:ext cx="8554812" cy="6248707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588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25"/>
          <a:stretch/>
        </p:blipFill>
        <p:spPr>
          <a:xfrm>
            <a:off x="652409" y="248035"/>
            <a:ext cx="7622766" cy="660345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7487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15</a:t>
            </a:fld>
            <a:endParaRPr lang="de-DE"/>
          </a:p>
        </p:txBody>
      </p:sp>
      <p:pic>
        <p:nvPicPr>
          <p:cNvPr id="6" name="Grafik 5" descr="Bogen12.jpg"/>
          <p:cNvPicPr>
            <a:picLocks noChangeAspect="1"/>
          </p:cNvPicPr>
          <p:nvPr/>
        </p:nvPicPr>
        <p:blipFill>
          <a:blip r:embed="rId3"/>
          <a:srcRect l="14730" t="24454"/>
          <a:stretch>
            <a:fillRect/>
          </a:stretch>
        </p:blipFill>
        <p:spPr>
          <a:xfrm>
            <a:off x="11233" y="1129085"/>
            <a:ext cx="9132768" cy="5728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85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8310" y="19101"/>
            <a:ext cx="4809730" cy="6810958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981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6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7" t="40847" r="14650" b="6086"/>
          <a:stretch/>
        </p:blipFill>
        <p:spPr>
          <a:xfrm>
            <a:off x="1870790" y="286746"/>
            <a:ext cx="6131277" cy="6322486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8659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7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5" t="51542" r="7989" b="8523"/>
          <a:stretch/>
        </p:blipFill>
        <p:spPr>
          <a:xfrm>
            <a:off x="1446513" y="1106011"/>
            <a:ext cx="6446265" cy="4615240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639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19</a:t>
            </a:fld>
            <a:endParaRPr lang="de-DE"/>
          </a:p>
        </p:txBody>
      </p:sp>
      <p:pic>
        <p:nvPicPr>
          <p:cNvPr id="5" name="Grafik 4" descr="Bogen15.jpg"/>
          <p:cNvPicPr>
            <a:picLocks noChangeAspect="1"/>
          </p:cNvPicPr>
          <p:nvPr/>
        </p:nvPicPr>
        <p:blipFill>
          <a:blip r:embed="rId3"/>
          <a:srcRect r="4521"/>
          <a:stretch>
            <a:fillRect/>
          </a:stretch>
        </p:blipFill>
        <p:spPr>
          <a:xfrm>
            <a:off x="-615" y="0"/>
            <a:ext cx="924798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8" t="38853" r="16383" b="5849"/>
          <a:stretch/>
        </p:blipFill>
        <p:spPr>
          <a:xfrm>
            <a:off x="2472856" y="993913"/>
            <a:ext cx="4253947" cy="489005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676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31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3"/>
          <a:stretch/>
        </p:blipFill>
        <p:spPr>
          <a:xfrm>
            <a:off x="1662901" y="206057"/>
            <a:ext cx="6120673" cy="6501102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909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Seite33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21" b="2306"/>
          <a:stretch/>
        </p:blipFill>
        <p:spPr>
          <a:xfrm>
            <a:off x="942224" y="504097"/>
            <a:ext cx="6339996" cy="6353904"/>
          </a:xfrm>
          <a:prstGeom prst="rect">
            <a:avLst/>
          </a:prstGeom>
        </p:spPr>
      </p:pic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987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22</a:t>
            </a:fld>
            <a:endParaRPr lang="de-DE"/>
          </a:p>
        </p:txBody>
      </p:sp>
      <p:pic>
        <p:nvPicPr>
          <p:cNvPr id="5" name="Grafik 4" descr="Bogen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474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922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23</a:t>
            </a:fld>
            <a:endParaRPr lang="de-DE"/>
          </a:p>
        </p:txBody>
      </p:sp>
      <p:pic>
        <p:nvPicPr>
          <p:cNvPr id="4" name="Bild 3" descr="Wirtschaftskreislauf_ohne Tex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02" y="166260"/>
            <a:ext cx="9059298" cy="635545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1379841" y="330821"/>
            <a:ext cx="6892832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200" b="1" dirty="0" smtClean="0"/>
              <a:t>This </a:t>
            </a:r>
            <a:r>
              <a:rPr lang="de-DE" sz="3200" b="1" dirty="0" err="1" smtClean="0"/>
              <a:t>is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how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the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economic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system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works</a:t>
            </a:r>
            <a:endParaRPr lang="de-DE" sz="3200" b="1" dirty="0"/>
          </a:p>
        </p:txBody>
      </p:sp>
      <p:sp>
        <p:nvSpPr>
          <p:cNvPr id="7" name="Textfeld 6"/>
          <p:cNvSpPr txBox="1"/>
          <p:nvPr/>
        </p:nvSpPr>
        <p:spPr>
          <a:xfrm>
            <a:off x="870640" y="1207010"/>
            <a:ext cx="16813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/>
              <a:t>H</a:t>
            </a:r>
            <a:r>
              <a:rPr lang="de-DE" sz="2400" b="1" dirty="0" err="1" smtClean="0"/>
              <a:t>ouseholds</a:t>
            </a:r>
            <a:endParaRPr lang="de-DE" sz="2400" b="1" dirty="0"/>
          </a:p>
        </p:txBody>
      </p:sp>
      <p:sp>
        <p:nvSpPr>
          <p:cNvPr id="8" name="Textfeld 7"/>
          <p:cNvSpPr txBox="1"/>
          <p:nvPr/>
        </p:nvSpPr>
        <p:spPr>
          <a:xfrm>
            <a:off x="6707822" y="1207010"/>
            <a:ext cx="15641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dirty="0" err="1" smtClean="0"/>
              <a:t>Businesses</a:t>
            </a:r>
            <a:endParaRPr lang="de-DE" sz="24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3941461" y="1071259"/>
            <a:ext cx="13319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/>
              <a:t>M</a:t>
            </a:r>
            <a:r>
              <a:rPr lang="de-DE" sz="2000" dirty="0" smtClean="0"/>
              <a:t>anpower</a:t>
            </a:r>
            <a:endParaRPr lang="de-DE" sz="2000" dirty="0"/>
          </a:p>
        </p:txBody>
      </p:sp>
      <p:sp>
        <p:nvSpPr>
          <p:cNvPr id="10" name="Textfeld 9"/>
          <p:cNvSpPr txBox="1"/>
          <p:nvPr/>
        </p:nvSpPr>
        <p:spPr>
          <a:xfrm>
            <a:off x="4193733" y="2124804"/>
            <a:ext cx="917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Money</a:t>
            </a:r>
            <a:endParaRPr lang="de-DE" sz="2000" dirty="0"/>
          </a:p>
        </p:txBody>
      </p:sp>
      <p:sp>
        <p:nvSpPr>
          <p:cNvPr id="11" name="Textfeld 10"/>
          <p:cNvSpPr txBox="1"/>
          <p:nvPr/>
        </p:nvSpPr>
        <p:spPr>
          <a:xfrm>
            <a:off x="4193733" y="4437263"/>
            <a:ext cx="9176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smtClean="0"/>
              <a:t>Money</a:t>
            </a:r>
            <a:endParaRPr lang="de-DE" sz="2000" dirty="0"/>
          </a:p>
        </p:txBody>
      </p:sp>
      <p:sp>
        <p:nvSpPr>
          <p:cNvPr id="12" name="Textfeld 11"/>
          <p:cNvSpPr txBox="1"/>
          <p:nvPr/>
        </p:nvSpPr>
        <p:spPr>
          <a:xfrm>
            <a:off x="3670878" y="5400614"/>
            <a:ext cx="2206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 err="1"/>
              <a:t>G</a:t>
            </a:r>
            <a:r>
              <a:rPr lang="de-DE" sz="2000" dirty="0" err="1" smtClean="0"/>
              <a:t>oods</a:t>
            </a:r>
            <a:r>
              <a:rPr lang="de-DE" sz="2000" dirty="0" smtClean="0"/>
              <a:t> </a:t>
            </a:r>
            <a:r>
              <a:rPr lang="de-DE" sz="2000" dirty="0" err="1" smtClean="0"/>
              <a:t>and</a:t>
            </a:r>
            <a:r>
              <a:rPr lang="de-DE" sz="2000" dirty="0" smtClean="0"/>
              <a:t> </a:t>
            </a:r>
            <a:r>
              <a:rPr lang="de-DE" sz="2000" dirty="0"/>
              <a:t>S</a:t>
            </a:r>
            <a:r>
              <a:rPr lang="de-DE" sz="2000" dirty="0" smtClean="0"/>
              <a:t>ervices</a:t>
            </a:r>
            <a:endParaRPr lang="de-DE" sz="2000" dirty="0"/>
          </a:p>
        </p:txBody>
      </p:sp>
      <p:sp>
        <p:nvSpPr>
          <p:cNvPr id="13" name="Rechteck 12"/>
          <p:cNvSpPr/>
          <p:nvPr/>
        </p:nvSpPr>
        <p:spPr>
          <a:xfrm>
            <a:off x="3373351" y="6100109"/>
            <a:ext cx="934056" cy="42203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Bild 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144" y="6100109"/>
            <a:ext cx="418131" cy="383368"/>
          </a:xfrm>
          <a:prstGeom prst="rect">
            <a:avLst/>
          </a:prstGeom>
          <a:extLst>
            <a:ext uri="{FAA26D3D-D897-4be2-8F04-BA451C77F1D7}">
              <ma14:placeholderFlag xmlns="" xmlns:ma14="http://schemas.microsoft.com/office/mac/drawingml/2011/main"/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56305" y="-1292386"/>
            <a:ext cx="6845274" cy="9127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Caixa de Texto 2"/>
          <p:cNvSpPr txBox="1">
            <a:spLocks noChangeArrowheads="1"/>
          </p:cNvSpPr>
          <p:nvPr/>
        </p:nvSpPr>
        <p:spPr bwMode="auto">
          <a:xfrm>
            <a:off x="178130" y="186503"/>
            <a:ext cx="8823366" cy="63424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algn="ctr">
              <a:spcAft>
                <a:spcPts val="600"/>
              </a:spcAft>
            </a:pPr>
            <a:r>
              <a:rPr lang="pt-PT" sz="2600" b="1" dirty="0">
                <a:effectLst/>
                <a:latin typeface="Calibri"/>
                <a:ea typeface="MS Mincho"/>
                <a:cs typeface="Times New Roman"/>
              </a:rPr>
              <a:t>ESTA É A FORMA COMO O SISTEMA ECONÓMICO FUNCIONA</a:t>
            </a:r>
            <a:endParaRPr lang="pt-PT" sz="2600" dirty="0">
              <a:effectLst/>
              <a:latin typeface="Cambria"/>
              <a:ea typeface="MS Mincho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848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24</a:t>
            </a:fld>
            <a:endParaRPr lang="de-DE"/>
          </a:p>
        </p:txBody>
      </p:sp>
      <p:pic>
        <p:nvPicPr>
          <p:cNvPr id="3" name="Picture 9" descr="Log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7532" y="1516283"/>
            <a:ext cx="3438779" cy="918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feld 3"/>
          <p:cNvSpPr txBox="1"/>
          <p:nvPr/>
        </p:nvSpPr>
        <p:spPr>
          <a:xfrm>
            <a:off x="1288511" y="3416723"/>
            <a:ext cx="6332631" cy="110799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de-AT" dirty="0" smtClean="0"/>
              <a:t>Conceito e texto: </a:t>
            </a:r>
            <a:r>
              <a:rPr lang="de-AT" dirty="0"/>
              <a:t>Johannes Lindner, Gerald Fröhlich e</a:t>
            </a:r>
            <a:r>
              <a:rPr lang="de-AT" dirty="0" smtClean="0"/>
              <a:t> </a:t>
            </a:r>
            <a:r>
              <a:rPr lang="de-AT" dirty="0"/>
              <a:t>Heidi Huber</a:t>
            </a:r>
          </a:p>
          <a:p>
            <a:r>
              <a:rPr lang="de-AT" smtClean="0"/>
              <a:t>Ilustração: </a:t>
            </a:r>
            <a:r>
              <a:rPr lang="de-AT" dirty="0"/>
              <a:t>Helmut </a:t>
            </a:r>
            <a:r>
              <a:rPr lang="de-AT" dirty="0" err="1" smtClean="0"/>
              <a:t>Pokornig</a:t>
            </a:r>
            <a:endParaRPr lang="de-AT" dirty="0" smtClean="0"/>
          </a:p>
          <a:p>
            <a:endParaRPr lang="de-AT" dirty="0"/>
          </a:p>
          <a:p>
            <a:r>
              <a:rPr lang="de-AT" sz="1200" dirty="0" smtClean="0"/>
              <a:t>20 </a:t>
            </a:r>
            <a:r>
              <a:rPr lang="de-AT" sz="1200" dirty="0"/>
              <a:t>Euro </a:t>
            </a:r>
            <a:r>
              <a:rPr lang="de-AT" sz="1200" dirty="0" smtClean="0"/>
              <a:t>Banknote: </a:t>
            </a:r>
            <a:r>
              <a:rPr lang="de-AT" sz="1200" dirty="0" err="1" smtClean="0"/>
              <a:t>fotolia</a:t>
            </a:r>
            <a:endParaRPr lang="de-AT" sz="1200" dirty="0"/>
          </a:p>
        </p:txBody>
      </p:sp>
      <p:pic>
        <p:nvPicPr>
          <p:cNvPr id="9" name="Bild 8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511" y="5492403"/>
            <a:ext cx="1138555" cy="819785"/>
          </a:xfrm>
          <a:prstGeom prst="rect">
            <a:avLst/>
          </a:prstGeom>
          <a:extLst>
            <a:ext uri="{FAA26D3D-D897-4be2-8F04-BA451C77F1D7}">
              <ma14:placeholderFlag xmlns="" xmlns:ma14="http://schemas.microsoft.com/office/mac/drawingml/2011/main"/>
            </a:ext>
          </a:extLst>
        </p:spPr>
      </p:pic>
      <p:pic>
        <p:nvPicPr>
          <p:cNvPr id="10" name="Bild 9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330" y="5492403"/>
            <a:ext cx="817245" cy="749300"/>
          </a:xfrm>
          <a:prstGeom prst="rect">
            <a:avLst/>
          </a:prstGeom>
          <a:extLst>
            <a:ext uri="{FAA26D3D-D897-4be2-8F04-BA451C77F1D7}">
              <ma14:placeholderFlag xmlns="" xmlns:ma14="http://schemas.microsoft.com/office/mac/drawingml/2011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6" name="Grafik 5" descr="Bogen3.jpg"/>
          <p:cNvPicPr>
            <a:picLocks noChangeAspect="1"/>
          </p:cNvPicPr>
          <p:nvPr/>
        </p:nvPicPr>
        <p:blipFill>
          <a:blip r:embed="rId3"/>
          <a:srcRect l="20381"/>
          <a:stretch>
            <a:fillRect/>
          </a:stretch>
        </p:blipFill>
        <p:spPr>
          <a:xfrm>
            <a:off x="556593" y="0"/>
            <a:ext cx="77118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07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5" name="Grafik 4" descr="Auf der Spur 0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3359" y="985960"/>
            <a:ext cx="5507267" cy="5864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7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pierung 3"/>
          <p:cNvGrpSpPr/>
          <p:nvPr/>
        </p:nvGrpSpPr>
        <p:grpSpPr>
          <a:xfrm>
            <a:off x="1614115" y="365760"/>
            <a:ext cx="5326517" cy="6488670"/>
            <a:chOff x="3550480" y="368300"/>
            <a:chExt cx="4919512" cy="6120384"/>
          </a:xfrm>
        </p:grpSpPr>
        <p:pic>
          <p:nvPicPr>
            <p:cNvPr id="2" name="Bild 1" descr="Seite8.jp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6008"/>
            <a:stretch/>
          </p:blipFill>
          <p:spPr>
            <a:xfrm>
              <a:off x="3550480" y="368300"/>
              <a:ext cx="604743" cy="6120384"/>
            </a:xfrm>
            <a:prstGeom prst="rect">
              <a:avLst/>
            </a:prstGeom>
          </p:spPr>
        </p:pic>
        <p:pic>
          <p:nvPicPr>
            <p:cNvPr id="3" name="Bild 2" descr="Seite9.jp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7928" y="368300"/>
              <a:ext cx="4322064" cy="6120384"/>
            </a:xfrm>
            <a:prstGeom prst="rect">
              <a:avLst/>
            </a:prstGeom>
          </p:spPr>
        </p:pic>
      </p:grp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7268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6" name="Grafik 5" descr="Bogen6.jpg"/>
          <p:cNvPicPr>
            <a:picLocks noChangeAspect="1"/>
          </p:cNvPicPr>
          <p:nvPr/>
        </p:nvPicPr>
        <p:blipFill>
          <a:blip r:embed="rId3"/>
          <a:srcRect l="25624" t="25673" r="5387" b="5472"/>
          <a:stretch>
            <a:fillRect/>
          </a:stretch>
        </p:blipFill>
        <p:spPr>
          <a:xfrm>
            <a:off x="572789" y="445275"/>
            <a:ext cx="8022566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78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7</a:t>
            </a:fld>
            <a:endParaRPr lang="de-DE"/>
          </a:p>
        </p:txBody>
      </p:sp>
      <p:pic>
        <p:nvPicPr>
          <p:cNvPr id="4" name="Bild 3" descr="Fotolia_79937057_L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1" b="11969"/>
          <a:stretch/>
        </p:blipFill>
        <p:spPr>
          <a:xfrm>
            <a:off x="498342" y="956463"/>
            <a:ext cx="8057727" cy="4613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21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8</a:t>
            </a:fld>
            <a:endParaRPr lang="de-DE"/>
          </a:p>
        </p:txBody>
      </p:sp>
      <p:pic>
        <p:nvPicPr>
          <p:cNvPr id="6" name="Grafik 5" descr="Bogen7.jpg"/>
          <p:cNvPicPr>
            <a:picLocks noChangeAspect="1"/>
          </p:cNvPicPr>
          <p:nvPr/>
        </p:nvPicPr>
        <p:blipFill>
          <a:blip r:embed="rId3"/>
          <a:srcRect l="35742" t="23595" r="5847" b="5731"/>
          <a:stretch>
            <a:fillRect/>
          </a:stretch>
        </p:blipFill>
        <p:spPr>
          <a:xfrm>
            <a:off x="1065476" y="25989"/>
            <a:ext cx="7283395" cy="623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99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1FD811-B0FC-4041-9949-AA980EF62615}" type="slidenum">
              <a:rPr lang="de-DE" smtClean="0"/>
              <a:pPr/>
              <a:t>9</a:t>
            </a:fld>
            <a:endParaRPr lang="de-DE"/>
          </a:p>
        </p:txBody>
      </p:sp>
      <p:pic>
        <p:nvPicPr>
          <p:cNvPr id="5" name="Grafik 4" descr="Bogen8.jpg"/>
          <p:cNvPicPr>
            <a:picLocks noChangeAspect="1"/>
          </p:cNvPicPr>
          <p:nvPr/>
        </p:nvPicPr>
        <p:blipFill>
          <a:blip r:embed="rId3"/>
          <a:srcRect r="4281"/>
          <a:stretch>
            <a:fillRect/>
          </a:stretch>
        </p:blipFill>
        <p:spPr>
          <a:xfrm>
            <a:off x="0" y="0"/>
            <a:ext cx="92712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549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E42C9F965202B48A7D628E6A6922ADD" ma:contentTypeVersion="2" ma:contentTypeDescription="Create a new document." ma:contentTypeScope="" ma:versionID="f5593b401a91cf46e35733649d924233">
  <xsd:schema xmlns:xsd="http://www.w3.org/2001/XMLSchema" xmlns:xs="http://www.w3.org/2001/XMLSchema" xmlns:p="http://schemas.microsoft.com/office/2006/metadata/properties" xmlns:ns2="b3eb12ac-0bba-4ea0-a233-caab655315a1" targetNamespace="http://schemas.microsoft.com/office/2006/metadata/properties" ma:root="true" ma:fieldsID="2aebeeaa0a836ce45637e2febbf045da" ns2:_="">
    <xsd:import namespace="b3eb12ac-0bba-4ea0-a233-caab655315a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eb12ac-0bba-4ea0-a233-caab655315a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D1AD85A-F58F-42B2-B16C-582EC49EB9F0}">
  <ds:schemaRefs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b3eb12ac-0bba-4ea0-a233-caab655315a1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7B15F5F-DB09-4892-8514-AD947AD8C2B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3A8E81-A817-4713-BB71-4B739C9FDD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eb12ac-0bba-4ea0-a233-caab655315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99</Words>
  <Application>Microsoft Office PowerPoint</Application>
  <PresentationFormat>Apresentação no Ecrã (4:3)</PresentationFormat>
  <Paragraphs>62</Paragraphs>
  <Slides>24</Slides>
  <Notes>24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24</vt:i4>
      </vt:variant>
    </vt:vector>
  </HeadingPairs>
  <TitlesOfParts>
    <vt:vector size="25" baseType="lpstr">
      <vt:lpstr>Office-Design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frö</dc:creator>
  <cp:lastModifiedBy>Cátia Ramalhinho (DGE-EXTERNO)</cp:lastModifiedBy>
  <cp:revision>57</cp:revision>
  <dcterms:created xsi:type="dcterms:W3CDTF">2013-10-02T20:46:45Z</dcterms:created>
  <dcterms:modified xsi:type="dcterms:W3CDTF">2016-02-10T12:34:00Z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0x0101002E42C9F965202B48A7D628E6A6922ADD</vt:lpwstr>
  </property>
</Properties>
</file>