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62" r:id="rId5"/>
    <p:sldId id="256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154E2-22CA-48F1-AAEF-B6AD67016BF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B7CF0-D5D3-41C5-811D-196EF6A5E8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82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7CF0-D5D3-41C5-811D-196EF6A5E8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09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671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882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55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0956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097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35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62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704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22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00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622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2B754-BB39-B54E-A125-CB3F5D8BC5E5}" type="datetimeFigureOut">
              <a:rPr lang="de-DE" smtClean="0"/>
              <a:t>10.02.2016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32ED8-204C-E942-BB4E-030E7DF2C94A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17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Folie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422" y="0"/>
            <a:ext cx="5143500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804" y="642681"/>
            <a:ext cx="5142117" cy="621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6"/>
          <p:cNvSpPr txBox="1"/>
          <p:nvPr/>
        </p:nvSpPr>
        <p:spPr>
          <a:xfrm>
            <a:off x="1941533" y="764088"/>
            <a:ext cx="50473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/>
              <a:t>Segue a nota </a:t>
            </a:r>
          </a:p>
          <a:p>
            <a:r>
              <a:rPr lang="de-DE" sz="4400" b="1" dirty="0" smtClean="0"/>
              <a:t>de </a:t>
            </a:r>
            <a:r>
              <a:rPr lang="de-DE" sz="4400" dirty="0" smtClean="0"/>
              <a:t>20 Euros</a:t>
            </a:r>
            <a:endParaRPr lang="de-DE" sz="4400" dirty="0"/>
          </a:p>
        </p:txBody>
      </p:sp>
      <p:sp>
        <p:nvSpPr>
          <p:cNvPr id="3" name="Rectângulo 2"/>
          <p:cNvSpPr/>
          <p:nvPr/>
        </p:nvSpPr>
        <p:spPr>
          <a:xfrm>
            <a:off x="1941533" y="77002"/>
            <a:ext cx="1215553" cy="336884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35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Folie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243"/>
            <a:ext cx="4500000" cy="6000000"/>
          </a:xfrm>
          <a:prstGeom prst="rect">
            <a:avLst/>
          </a:prstGeom>
        </p:spPr>
      </p:pic>
      <p:pic>
        <p:nvPicPr>
          <p:cNvPr id="5" name="Bild 4" descr="Folie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0" y="244243"/>
            <a:ext cx="4500000" cy="6000000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933" y="407312"/>
            <a:ext cx="4305811" cy="5741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07312"/>
            <a:ext cx="4856544" cy="631112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951" y="571405"/>
            <a:ext cx="4295049" cy="567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46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Folie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092"/>
            <a:ext cx="4500000" cy="6000000"/>
          </a:xfrm>
          <a:prstGeom prst="rect">
            <a:avLst/>
          </a:prstGeom>
        </p:spPr>
      </p:pic>
      <p:pic>
        <p:nvPicPr>
          <p:cNvPr id="3" name="Bild 2" descr="Folie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0" y="411724"/>
            <a:ext cx="4500000" cy="600000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8" y="367734"/>
            <a:ext cx="4575532" cy="6087979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0" y="374476"/>
            <a:ext cx="4288244" cy="608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703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Folie0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237264"/>
            <a:ext cx="4500000" cy="6000000"/>
          </a:xfrm>
          <a:prstGeom prst="rect">
            <a:avLst/>
          </a:prstGeom>
        </p:spPr>
      </p:pic>
      <p:pic>
        <p:nvPicPr>
          <p:cNvPr id="3" name="Bild 2" descr="Folie0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0" y="237264"/>
            <a:ext cx="4500000" cy="6000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615" y="308777"/>
            <a:ext cx="4581564" cy="620752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13" y="284039"/>
            <a:ext cx="4251317" cy="623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90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Folie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264"/>
            <a:ext cx="4500000" cy="6000000"/>
          </a:xfrm>
          <a:prstGeom prst="rect">
            <a:avLst/>
          </a:prstGeom>
        </p:spPr>
      </p:pic>
      <p:pic>
        <p:nvPicPr>
          <p:cNvPr id="3" name="Bild 2" descr="Folie0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0" y="188413"/>
            <a:ext cx="4500000" cy="600000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" y="237264"/>
            <a:ext cx="4488686" cy="6472989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0" y="313541"/>
            <a:ext cx="4507228" cy="619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8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Folie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941"/>
            <a:ext cx="4500000" cy="600000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55" y="237689"/>
            <a:ext cx="4505455" cy="638797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236" y="174460"/>
            <a:ext cx="4946788" cy="651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2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C9F965202B48A7D628E6A6922ADD" ma:contentTypeVersion="2" ma:contentTypeDescription="Create a new document." ma:contentTypeScope="" ma:versionID="f5593b401a91cf46e35733649d924233">
  <xsd:schema xmlns:xsd="http://www.w3.org/2001/XMLSchema" xmlns:xs="http://www.w3.org/2001/XMLSchema" xmlns:p="http://schemas.microsoft.com/office/2006/metadata/properties" xmlns:ns2="b3eb12ac-0bba-4ea0-a233-caab655315a1" targetNamespace="http://schemas.microsoft.com/office/2006/metadata/properties" ma:root="true" ma:fieldsID="2aebeeaa0a836ce45637e2febbf045da" ns2:_="">
    <xsd:import namespace="b3eb12ac-0bba-4ea0-a233-caab65531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eb12ac-0bba-4ea0-a233-caab655315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AC9D42-B12F-4AF6-B5EA-741610B26D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eb12ac-0bba-4ea0-a233-caab65531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046C4D-6D79-4D2C-9A29-715FFCB16C01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b3eb12ac-0bba-4ea0-a233-caab655315a1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D970D6F-FA35-41C0-8BCF-B8E044C662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</Words>
  <Application>Microsoft Office PowerPoint</Application>
  <PresentationFormat>Apresentação no Ecrã (4:3)</PresentationFormat>
  <Paragraphs>3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Office-Design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Gerald Fröhlich</dc:creator>
  <cp:lastModifiedBy>Cátia Ramalhinho (DGE-EXTERNO)</cp:lastModifiedBy>
  <cp:revision>12</cp:revision>
  <dcterms:created xsi:type="dcterms:W3CDTF">2015-06-25T20:03:17Z</dcterms:created>
  <dcterms:modified xsi:type="dcterms:W3CDTF">2016-02-10T15:19:04Z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0x0101002E42C9F965202B48A7D628E6A6922ADD</vt:lpwstr>
  </property>
</Properties>
</file>