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40"/>
  </p:notesMasterIdLst>
  <p:handoutMasterIdLst>
    <p:handoutMasterId r:id="rId41"/>
  </p:handoutMasterIdLst>
  <p:sldIdLst>
    <p:sldId id="256" r:id="rId5"/>
    <p:sldId id="257" r:id="rId6"/>
    <p:sldId id="259" r:id="rId7"/>
    <p:sldId id="260" r:id="rId8"/>
    <p:sldId id="261" r:id="rId9"/>
    <p:sldId id="262" r:id="rId10"/>
    <p:sldId id="280" r:id="rId11"/>
    <p:sldId id="264" r:id="rId12"/>
    <p:sldId id="265" r:id="rId13"/>
    <p:sldId id="284" r:id="rId14"/>
    <p:sldId id="266" r:id="rId15"/>
    <p:sldId id="285" r:id="rId16"/>
    <p:sldId id="267" r:id="rId17"/>
    <p:sldId id="268" r:id="rId18"/>
    <p:sldId id="288" r:id="rId19"/>
    <p:sldId id="296" r:id="rId20"/>
    <p:sldId id="289" r:id="rId21"/>
    <p:sldId id="293" r:id="rId22"/>
    <p:sldId id="298" r:id="rId23"/>
    <p:sldId id="291" r:id="rId24"/>
    <p:sldId id="295" r:id="rId25"/>
    <p:sldId id="299" r:id="rId26"/>
    <p:sldId id="269" r:id="rId27"/>
    <p:sldId id="270" r:id="rId28"/>
    <p:sldId id="271" r:id="rId29"/>
    <p:sldId id="272" r:id="rId30"/>
    <p:sldId id="283" r:id="rId31"/>
    <p:sldId id="273" r:id="rId32"/>
    <p:sldId id="274" r:id="rId33"/>
    <p:sldId id="275" r:id="rId34"/>
    <p:sldId id="276" r:id="rId35"/>
    <p:sldId id="286" r:id="rId36"/>
    <p:sldId id="297" r:id="rId37"/>
    <p:sldId id="300" r:id="rId38"/>
    <p:sldId id="281" r:id="rId39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4" autoAdjust="0"/>
    <p:restoredTop sz="90903" autoAdjust="0"/>
  </p:normalViewPr>
  <p:slideViewPr>
    <p:cSldViewPr snapToGrid="0" snapToObjects="1">
      <p:cViewPr>
        <p:scale>
          <a:sx n="98" d="100"/>
          <a:sy n="98" d="100"/>
        </p:scale>
        <p:origin x="-84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2A824-69B0-2941-A023-7BA49A32BC73}" type="datetimeFigureOut">
              <a:rPr lang="de-DE" smtClean="0"/>
              <a:pPr/>
              <a:t>26.09.2016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7049C-52E4-3340-B2DB-174F98369E2E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8852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AAC51-A30F-7744-B964-712BC78EE170}" type="datetimeFigureOut">
              <a:rPr lang="de-DE" smtClean="0"/>
              <a:pPr/>
              <a:t>26.09.2016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65B79-846A-AD48-B1AC-50339194E394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98163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5514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7407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baseline="0" dirty="0" smtClean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4105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7407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219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395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555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5086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15450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98956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7590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2152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35464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87577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7692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41733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6359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9415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90777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1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7317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61589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128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656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75102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baseline="0" dirty="0" smtClean="0"/>
          </a:p>
          <a:p>
            <a:endParaRPr lang="de-DE" baseline="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93698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75740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75740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0554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3723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662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1491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8815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3173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1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6729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8208-664E-794C-9321-DFEDD3D21434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370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264C-7A75-8C43-A5CD-E5300EFA9553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771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9789-42C0-BD47-B7AB-5DF80F1661A1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3807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510F5-883A-434B-B278-09CA36E352F4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324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391-12D7-5743-9FAA-2190D0028827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647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7DD94-F9B9-EF4E-A314-86ED07DBBF45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13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23D0-ADD3-174B-84E8-DD46DBEA2F19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28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0557-5148-3840-B041-71D10D91B1ED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0309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97CC-2B50-904E-BC92-C94EA299ABB0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395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328B6-C049-BD47-9962-094D5EB3A6F0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911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9608-C880-0943-9D5B-FB93639E88A0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89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1AC8F-34E7-F44E-BD2E-D7FD9F23CD57}" type="datetime1">
              <a:rPr lang="de-AT" smtClean="0"/>
              <a:pPr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75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inkstock.de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7507" y="6264275"/>
            <a:ext cx="1711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Bild 1" descr="Ideen ins Rollen bringen_Titel_le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24" y="-2204"/>
            <a:ext cx="9258300" cy="7023526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2587557" y="-130353"/>
            <a:ext cx="59754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AT" sz="4400" b="1" dirty="0" smtClean="0">
                <a:solidFill>
                  <a:schemeClr val="bg1"/>
                </a:solidFill>
              </a:rPr>
              <a:t>Põe as tuas </a:t>
            </a:r>
            <a:r>
              <a:rPr lang="de-AT" sz="7200" b="1" dirty="0" smtClean="0">
                <a:solidFill>
                  <a:schemeClr val="accent4">
                    <a:lumMod val="75000"/>
                  </a:schemeClr>
                </a:solidFill>
              </a:rPr>
              <a:t>Ideias</a:t>
            </a:r>
            <a:endParaRPr lang="de-AT" sz="7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035552" y="814571"/>
            <a:ext cx="503148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4400" b="1" dirty="0">
                <a:solidFill>
                  <a:schemeClr val="bg1"/>
                </a:solidFill>
                <a:latin typeface="+mj-lt"/>
              </a:rPr>
              <a:t>a</a:t>
            </a:r>
            <a:r>
              <a:rPr lang="de-AT" sz="4400" b="1" dirty="0" smtClean="0">
                <a:solidFill>
                  <a:schemeClr val="bg1"/>
                </a:solidFill>
                <a:latin typeface="+mj-lt"/>
              </a:rPr>
              <a:t> mexer!</a:t>
            </a:r>
            <a:endParaRPr lang="de-AT" sz="4400" b="1" dirty="0">
              <a:solidFill>
                <a:schemeClr val="bg1"/>
              </a:solidFill>
              <a:latin typeface="+mj-lt"/>
            </a:endParaRPr>
          </a:p>
          <a:p>
            <a:endParaRPr lang="de-AT" sz="2800" dirty="0"/>
          </a:p>
        </p:txBody>
      </p:sp>
    </p:spTree>
    <p:extLst>
      <p:ext uri="{BB962C8B-B14F-4D97-AF65-F5344CB8AC3E}">
        <p14:creationId xmlns:p14="http://schemas.microsoft.com/office/powerpoint/2010/main" val="344649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10</a:t>
            </a:fld>
            <a:endParaRPr lang="de-DE"/>
          </a:p>
        </p:txBody>
      </p:sp>
      <p:pic>
        <p:nvPicPr>
          <p:cNvPr id="3" name="Bild 2" descr="LEWI Kinderbuch-1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" t="24403"/>
          <a:stretch/>
        </p:blipFill>
        <p:spPr>
          <a:xfrm>
            <a:off x="3673133" y="3243416"/>
            <a:ext cx="5468233" cy="3184739"/>
          </a:xfrm>
          <a:prstGeom prst="rect">
            <a:avLst/>
          </a:prstGeom>
        </p:spPr>
      </p:pic>
      <p:pic>
        <p:nvPicPr>
          <p:cNvPr id="4" name="Bild 3" descr="butt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45" y="230423"/>
            <a:ext cx="1307860" cy="938906"/>
          </a:xfrm>
          <a:prstGeom prst="rect">
            <a:avLst/>
          </a:prstGeom>
        </p:spPr>
      </p:pic>
      <p:pic>
        <p:nvPicPr>
          <p:cNvPr id="5" name="Bild 4" descr="ei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709" y="204079"/>
            <a:ext cx="1760424" cy="1182220"/>
          </a:xfrm>
          <a:prstGeom prst="rect">
            <a:avLst/>
          </a:prstGeom>
        </p:spPr>
      </p:pic>
      <p:pic>
        <p:nvPicPr>
          <p:cNvPr id="6" name="Bild 5" descr="meh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790" y="255491"/>
            <a:ext cx="1613484" cy="973777"/>
          </a:xfrm>
          <a:prstGeom prst="rect">
            <a:avLst/>
          </a:prstGeom>
        </p:spPr>
      </p:pic>
      <p:pic>
        <p:nvPicPr>
          <p:cNvPr id="7" name="Bild 6" descr="zucker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475" y="255491"/>
            <a:ext cx="1277112" cy="1130808"/>
          </a:xfrm>
          <a:prstGeom prst="rect">
            <a:avLst/>
          </a:prstGeom>
        </p:spPr>
      </p:pic>
      <p:pic>
        <p:nvPicPr>
          <p:cNvPr id="8" name="Bild 7" descr="LEWI Kinderbuch-13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1" t="47393" r="14856" b="29604"/>
          <a:stretch/>
        </p:blipFill>
        <p:spPr>
          <a:xfrm>
            <a:off x="2147737" y="1895463"/>
            <a:ext cx="2584870" cy="1247751"/>
          </a:xfrm>
          <a:prstGeom prst="rect">
            <a:avLst/>
          </a:prstGeom>
        </p:spPr>
      </p:pic>
      <p:pic>
        <p:nvPicPr>
          <p:cNvPr id="9" name="Bild 8" descr="LEWI Kinderbuch-13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97" t="3815" r="25731" b="76309"/>
          <a:stretch/>
        </p:blipFill>
        <p:spPr>
          <a:xfrm>
            <a:off x="0" y="1552425"/>
            <a:ext cx="2055350" cy="1590789"/>
          </a:xfrm>
          <a:prstGeom prst="rect">
            <a:avLst/>
          </a:prstGeom>
        </p:spPr>
      </p:pic>
      <p:pic>
        <p:nvPicPr>
          <p:cNvPr id="10" name="Bild 9" descr="LEWI Kinderbuch-13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50" t="22197" r="6061" b="54590"/>
          <a:stretch/>
        </p:blipFill>
        <p:spPr>
          <a:xfrm>
            <a:off x="883046" y="3496804"/>
            <a:ext cx="2059326" cy="1474777"/>
          </a:xfrm>
          <a:prstGeom prst="rect">
            <a:avLst/>
          </a:prstGeom>
        </p:spPr>
      </p:pic>
      <p:pic>
        <p:nvPicPr>
          <p:cNvPr id="11" name="Bild 10" descr="Kakao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526" y="1968893"/>
            <a:ext cx="2149168" cy="117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4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11</a:t>
            </a:fld>
            <a:endParaRPr lang="de-DE"/>
          </a:p>
        </p:txBody>
      </p:sp>
      <p:pic>
        <p:nvPicPr>
          <p:cNvPr id="2" name="Bild 1" descr="LEWI Kinderbuch-11 Kopie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70"/>
            <a:ext cx="9144000" cy="6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0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12</a:t>
            </a:fld>
            <a:endParaRPr lang="de-DE"/>
          </a:p>
        </p:txBody>
      </p:sp>
      <p:pic>
        <p:nvPicPr>
          <p:cNvPr id="3" name="Bild 2" descr="LEWI Kinderbuch-1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" t="24403"/>
          <a:stretch/>
        </p:blipFill>
        <p:spPr>
          <a:xfrm>
            <a:off x="5253860" y="4164043"/>
            <a:ext cx="3887506" cy="2264112"/>
          </a:xfrm>
          <a:prstGeom prst="rect">
            <a:avLst/>
          </a:prstGeom>
        </p:spPr>
      </p:pic>
      <p:pic>
        <p:nvPicPr>
          <p:cNvPr id="4" name="Bild 3" descr="butt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07" y="230423"/>
            <a:ext cx="1120098" cy="804113"/>
          </a:xfrm>
          <a:prstGeom prst="rect">
            <a:avLst/>
          </a:prstGeom>
        </p:spPr>
      </p:pic>
      <p:pic>
        <p:nvPicPr>
          <p:cNvPr id="5" name="Bild 4" descr="ei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443" y="204079"/>
            <a:ext cx="1507690" cy="1012495"/>
          </a:xfrm>
          <a:prstGeom prst="rect">
            <a:avLst/>
          </a:prstGeom>
        </p:spPr>
      </p:pic>
      <p:pic>
        <p:nvPicPr>
          <p:cNvPr id="6" name="Bild 5" descr="meh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428" y="255491"/>
            <a:ext cx="1381845" cy="833977"/>
          </a:xfrm>
          <a:prstGeom prst="rect">
            <a:avLst/>
          </a:prstGeom>
        </p:spPr>
      </p:pic>
      <p:pic>
        <p:nvPicPr>
          <p:cNvPr id="7" name="Bild 6" descr="zucker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823" y="255491"/>
            <a:ext cx="1093764" cy="968464"/>
          </a:xfrm>
          <a:prstGeom prst="rect">
            <a:avLst/>
          </a:prstGeom>
        </p:spPr>
      </p:pic>
      <p:pic>
        <p:nvPicPr>
          <p:cNvPr id="8" name="Bild 7" descr="LEWI Kinderbuch-13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1" t="47393" r="14856" b="29604"/>
          <a:stretch/>
        </p:blipFill>
        <p:spPr>
          <a:xfrm>
            <a:off x="2518831" y="1895463"/>
            <a:ext cx="2213775" cy="1068619"/>
          </a:xfrm>
          <a:prstGeom prst="rect">
            <a:avLst/>
          </a:prstGeom>
        </p:spPr>
      </p:pic>
      <p:pic>
        <p:nvPicPr>
          <p:cNvPr id="9" name="Bild 8" descr="LEWI Kinderbuch-13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97" t="3815" r="25731" b="76309"/>
          <a:stretch/>
        </p:blipFill>
        <p:spPr>
          <a:xfrm>
            <a:off x="295074" y="1552426"/>
            <a:ext cx="1760275" cy="1362408"/>
          </a:xfrm>
          <a:prstGeom prst="rect">
            <a:avLst/>
          </a:prstGeom>
        </p:spPr>
      </p:pic>
      <p:pic>
        <p:nvPicPr>
          <p:cNvPr id="10" name="Bild 9" descr="LEWI Kinderbuch-13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50" t="22197" r="6061" b="54590"/>
          <a:stretch/>
        </p:blipFill>
        <p:spPr>
          <a:xfrm>
            <a:off x="1178692" y="3496804"/>
            <a:ext cx="1763680" cy="1263051"/>
          </a:xfrm>
          <a:prstGeom prst="rect">
            <a:avLst/>
          </a:prstGeom>
        </p:spPr>
      </p:pic>
      <p:pic>
        <p:nvPicPr>
          <p:cNvPr id="11" name="Bild 10" descr="Kakao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070" y="1968894"/>
            <a:ext cx="1840624" cy="100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79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13</a:t>
            </a:fld>
            <a:endParaRPr lang="de-DE"/>
          </a:p>
        </p:txBody>
      </p:sp>
      <p:pic>
        <p:nvPicPr>
          <p:cNvPr id="2" name="Bild 1" descr="LEWI 12_neu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"/>
          <a:stretch/>
        </p:blipFill>
        <p:spPr>
          <a:xfrm>
            <a:off x="0" y="5"/>
            <a:ext cx="9144000" cy="643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14</a:t>
            </a:fld>
            <a:endParaRPr lang="de-DE"/>
          </a:p>
        </p:txBody>
      </p:sp>
      <p:pic>
        <p:nvPicPr>
          <p:cNvPr id="4" name="Bild 3" descr="LEWI Kinderbuch-1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1" t="47393" r="14856" b="29604"/>
          <a:stretch/>
        </p:blipFill>
        <p:spPr>
          <a:xfrm>
            <a:off x="448228" y="3697132"/>
            <a:ext cx="4321458" cy="2086025"/>
          </a:xfrm>
          <a:prstGeom prst="rect">
            <a:avLst/>
          </a:prstGeom>
        </p:spPr>
      </p:pic>
      <p:pic>
        <p:nvPicPr>
          <p:cNvPr id="5" name="Bild 4" descr="LEWI Kinderbuch-1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97" t="3815" r="25731" b="76309"/>
          <a:stretch/>
        </p:blipFill>
        <p:spPr>
          <a:xfrm>
            <a:off x="448228" y="254000"/>
            <a:ext cx="3436192" cy="2659526"/>
          </a:xfrm>
          <a:prstGeom prst="rect">
            <a:avLst/>
          </a:prstGeom>
        </p:spPr>
      </p:pic>
      <p:pic>
        <p:nvPicPr>
          <p:cNvPr id="2" name="Bild 1" descr="LEWI Kinderbuch-1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50" t="22197" r="6061" b="54590"/>
          <a:stretch/>
        </p:blipFill>
        <p:spPr>
          <a:xfrm>
            <a:off x="4981611" y="575594"/>
            <a:ext cx="3442840" cy="2465575"/>
          </a:xfrm>
          <a:prstGeom prst="rect">
            <a:avLst/>
          </a:prstGeom>
        </p:spPr>
      </p:pic>
      <p:pic>
        <p:nvPicPr>
          <p:cNvPr id="9" name="Bild 8" descr="Kaka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411" y="3628205"/>
            <a:ext cx="3593040" cy="196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4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4" name="Bild 3" descr="477727177_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750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50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16</a:t>
            </a:fld>
            <a:endParaRPr lang="de-DE"/>
          </a:p>
        </p:txBody>
      </p:sp>
      <p:pic>
        <p:nvPicPr>
          <p:cNvPr id="4" name="Bild 3" descr="510857487_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72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24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17</a:t>
            </a:fld>
            <a:endParaRPr lang="de-DE"/>
          </a:p>
        </p:txBody>
      </p:sp>
      <p:pic>
        <p:nvPicPr>
          <p:cNvPr id="4" name="Bild 3" descr="462060757_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256"/>
            <a:ext cx="9144000" cy="574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2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18</a:t>
            </a:fld>
            <a:endParaRPr lang="de-DE"/>
          </a:p>
        </p:txBody>
      </p:sp>
      <p:pic>
        <p:nvPicPr>
          <p:cNvPr id="4" name="Bild 3" descr="461974327_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72"/>
            <a:ext cx="91440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2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19</a:t>
            </a:fld>
            <a:endParaRPr lang="de-DE"/>
          </a:p>
        </p:txBody>
      </p:sp>
      <p:pic>
        <p:nvPicPr>
          <p:cNvPr id="3" name="Bild 2" descr="513228017_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8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6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8" t="38853" r="16383" b="5849"/>
          <a:stretch/>
        </p:blipFill>
        <p:spPr>
          <a:xfrm>
            <a:off x="2472856" y="993913"/>
            <a:ext cx="4253947" cy="489005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676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20</a:t>
            </a:fld>
            <a:endParaRPr lang="de-DE"/>
          </a:p>
        </p:txBody>
      </p:sp>
      <p:pic>
        <p:nvPicPr>
          <p:cNvPr id="5" name="Bild 4" descr="179018454_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109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2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21</a:t>
            </a:fld>
            <a:endParaRPr lang="de-DE"/>
          </a:p>
        </p:txBody>
      </p:sp>
      <p:pic>
        <p:nvPicPr>
          <p:cNvPr id="4" name="Bild 3" descr="185042678_Weltkarte_klei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7919" r="4672" b="7462"/>
          <a:stretch/>
        </p:blipFill>
        <p:spPr>
          <a:xfrm>
            <a:off x="-1" y="575593"/>
            <a:ext cx="9168564" cy="55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22</a:t>
            </a:fld>
            <a:endParaRPr lang="de-DE"/>
          </a:p>
        </p:txBody>
      </p:sp>
      <p:pic>
        <p:nvPicPr>
          <p:cNvPr id="4" name="Bild 3" descr="185042678_Weltkarte_klei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7919" r="4672" b="7462"/>
          <a:stretch/>
        </p:blipFill>
        <p:spPr>
          <a:xfrm>
            <a:off x="-3072" y="575593"/>
            <a:ext cx="9168564" cy="556405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742179" y="2887098"/>
            <a:ext cx="475132" cy="310637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5445739" y="2512505"/>
            <a:ext cx="9667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Turquia</a:t>
            </a:r>
            <a:endParaRPr lang="de-DE" sz="2000" dirty="0"/>
          </a:p>
        </p:txBody>
      </p:sp>
      <p:cxnSp>
        <p:nvCxnSpPr>
          <p:cNvPr id="7" name="Gerade Verbindung mit Pfeil 6"/>
          <p:cNvCxnSpPr>
            <a:endCxn id="3" idx="7"/>
          </p:cNvCxnSpPr>
          <p:nvPr/>
        </p:nvCxnSpPr>
        <p:spPr>
          <a:xfrm flipH="1">
            <a:off x="5147730" y="2786598"/>
            <a:ext cx="352833" cy="1459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7227482" y="3560272"/>
            <a:ext cx="362555" cy="487147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7306786" y="2900879"/>
            <a:ext cx="1034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Filipinas</a:t>
            </a:r>
            <a:endParaRPr lang="de-DE" sz="2000" dirty="0"/>
          </a:p>
        </p:txBody>
      </p:sp>
      <p:cxnSp>
        <p:nvCxnSpPr>
          <p:cNvPr id="12" name="Gerade Verbindung mit Pfeil 11"/>
          <p:cNvCxnSpPr>
            <a:endCxn id="10" idx="7"/>
          </p:cNvCxnSpPr>
          <p:nvPr/>
        </p:nvCxnSpPr>
        <p:spPr>
          <a:xfrm flipH="1">
            <a:off x="7536942" y="3270211"/>
            <a:ext cx="405929" cy="36140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2430482" y="4111374"/>
            <a:ext cx="840618" cy="959320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3173864" y="5246012"/>
            <a:ext cx="751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Brasil</a:t>
            </a:r>
            <a:endParaRPr lang="de-DE" sz="2000" dirty="0"/>
          </a:p>
        </p:txBody>
      </p:sp>
      <p:cxnSp>
        <p:nvCxnSpPr>
          <p:cNvPr id="16" name="Gerade Verbindung mit Pfeil 15"/>
          <p:cNvCxnSpPr/>
          <p:nvPr/>
        </p:nvCxnSpPr>
        <p:spPr>
          <a:xfrm>
            <a:off x="3137317" y="4966660"/>
            <a:ext cx="636325" cy="36140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5166004" y="4425310"/>
            <a:ext cx="362555" cy="487147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5217311" y="5254983"/>
            <a:ext cx="1445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Madagáscar</a:t>
            </a:r>
            <a:endParaRPr lang="de-DE" sz="2000" dirty="0"/>
          </a:p>
        </p:txBody>
      </p:sp>
      <p:cxnSp>
        <p:nvCxnSpPr>
          <p:cNvPr id="20" name="Gerade Verbindung mit Pfeil 19"/>
          <p:cNvCxnSpPr/>
          <p:nvPr/>
        </p:nvCxnSpPr>
        <p:spPr>
          <a:xfrm>
            <a:off x="5482290" y="4857037"/>
            <a:ext cx="411170" cy="5060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 flipH="1">
            <a:off x="3630663" y="1646273"/>
            <a:ext cx="1326959" cy="1600185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3477698" y="685312"/>
            <a:ext cx="17851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 smtClean="0"/>
              <a:t>União Europeia</a:t>
            </a:r>
            <a:endParaRPr lang="de-DE" sz="2000" dirty="0"/>
          </a:p>
        </p:txBody>
      </p:sp>
      <p:cxnSp>
        <p:nvCxnSpPr>
          <p:cNvPr id="24" name="Gerade Verbindung mit Pfeil 23"/>
          <p:cNvCxnSpPr>
            <a:endCxn id="22" idx="0"/>
          </p:cNvCxnSpPr>
          <p:nvPr/>
        </p:nvCxnSpPr>
        <p:spPr>
          <a:xfrm flipH="1">
            <a:off x="4294142" y="1345371"/>
            <a:ext cx="18587" cy="30090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999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0" grpId="0" animBg="1"/>
      <p:bldP spid="11" grpId="0"/>
      <p:bldP spid="14" grpId="0" animBg="1"/>
      <p:bldP spid="15" grpId="0"/>
      <p:bldP spid="18" grpId="0" animBg="1"/>
      <p:bldP spid="19" grpId="0"/>
      <p:bldP spid="22" grpId="0" animBg="1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23</a:t>
            </a:fld>
            <a:endParaRPr lang="de-DE"/>
          </a:p>
        </p:txBody>
      </p:sp>
      <p:pic>
        <p:nvPicPr>
          <p:cNvPr id="2" name="Bild 1" descr="LEWI 14_neu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"/>
          <a:stretch/>
        </p:blipFill>
        <p:spPr>
          <a:xfrm>
            <a:off x="0" y="0"/>
            <a:ext cx="9144000" cy="642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88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24</a:t>
            </a:fld>
            <a:endParaRPr lang="de-DE"/>
          </a:p>
        </p:txBody>
      </p:sp>
      <p:pic>
        <p:nvPicPr>
          <p:cNvPr id="4" name="Bild 3" descr="LEWI Kinderbuch-1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8" t="27378" r="66799" b="25229"/>
          <a:stretch/>
        </p:blipFill>
        <p:spPr>
          <a:xfrm>
            <a:off x="2683435" y="231761"/>
            <a:ext cx="3869765" cy="612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25</a:t>
            </a:fld>
            <a:endParaRPr lang="de-DE"/>
          </a:p>
        </p:txBody>
      </p:sp>
      <p:pic>
        <p:nvPicPr>
          <p:cNvPr id="4" name="Bild 3" descr="LEWI Kinderbuch-1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8" t="14646" r="7085" b="44091"/>
          <a:stretch/>
        </p:blipFill>
        <p:spPr>
          <a:xfrm>
            <a:off x="747058" y="762000"/>
            <a:ext cx="7754643" cy="536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5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26</a:t>
            </a:fld>
            <a:endParaRPr lang="de-DE"/>
          </a:p>
        </p:txBody>
      </p:sp>
      <p:pic>
        <p:nvPicPr>
          <p:cNvPr id="5" name="Bild 4" descr="gel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68" y="1909504"/>
            <a:ext cx="6150552" cy="358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81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27</a:t>
            </a:fld>
            <a:endParaRPr lang="de-DE"/>
          </a:p>
        </p:txBody>
      </p:sp>
      <p:pic>
        <p:nvPicPr>
          <p:cNvPr id="4" name="Bild 3" descr="rau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57" y="731399"/>
            <a:ext cx="5688864" cy="458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6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28</a:t>
            </a:fld>
            <a:endParaRPr lang="de-DE"/>
          </a:p>
        </p:txBody>
      </p:sp>
      <p:pic>
        <p:nvPicPr>
          <p:cNvPr id="2" name="Bild 1" descr="werkzeu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489" y="883846"/>
            <a:ext cx="5681991" cy="442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59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29</a:t>
            </a:fld>
            <a:endParaRPr lang="de-DE"/>
          </a:p>
        </p:txBody>
      </p:sp>
      <p:pic>
        <p:nvPicPr>
          <p:cNvPr id="4" name="Bild 3" descr="LEWI Kinderbuch-16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4" t="17239" r="3681" b="24051"/>
          <a:stretch/>
        </p:blipFill>
        <p:spPr>
          <a:xfrm>
            <a:off x="1524001" y="687294"/>
            <a:ext cx="5805658" cy="566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2" name="Bild 1" descr="LEWI Kinderbuch-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417"/>
            <a:ext cx="9144000" cy="6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7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30</a:t>
            </a:fld>
            <a:endParaRPr lang="de-DE"/>
          </a:p>
        </p:txBody>
      </p:sp>
      <p:pic>
        <p:nvPicPr>
          <p:cNvPr id="2" name="Bild 1" descr="LEWI Kinderbuch-1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1" t="23370"/>
          <a:stretch/>
        </p:blipFill>
        <p:spPr>
          <a:xfrm>
            <a:off x="2046941" y="149412"/>
            <a:ext cx="4855883" cy="647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31</a:t>
            </a:fld>
            <a:endParaRPr lang="de-DE"/>
          </a:p>
        </p:txBody>
      </p:sp>
      <p:sp>
        <p:nvSpPr>
          <p:cNvPr id="7" name="Rechteck 6"/>
          <p:cNvSpPr/>
          <p:nvPr/>
        </p:nvSpPr>
        <p:spPr>
          <a:xfrm rot="17056828">
            <a:off x="3643675" y="4371796"/>
            <a:ext cx="1442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4000" b="1" dirty="0" err="1" smtClean="0">
                <a:solidFill>
                  <a:schemeClr val="bg1"/>
                </a:solidFill>
              </a:rPr>
              <a:t>Room</a:t>
            </a:r>
            <a:r>
              <a:rPr lang="de-AT" sz="4000" b="1" dirty="0" smtClean="0">
                <a:solidFill>
                  <a:schemeClr val="bg1"/>
                </a:solidFill>
              </a:rPr>
              <a:t> </a:t>
            </a:r>
            <a:endParaRPr lang="de-DE" sz="4000" b="1" dirty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79400" y="0"/>
            <a:ext cx="8864600" cy="6337300"/>
            <a:chOff x="279400" y="0"/>
            <a:chExt cx="8864600" cy="6337300"/>
          </a:xfrm>
        </p:grpSpPr>
        <p:grpSp>
          <p:nvGrpSpPr>
            <p:cNvPr id="16" name="Group 15"/>
            <p:cNvGrpSpPr/>
            <p:nvPr/>
          </p:nvGrpSpPr>
          <p:grpSpPr>
            <a:xfrm>
              <a:off x="279400" y="0"/>
              <a:ext cx="8864600" cy="6337300"/>
              <a:chOff x="279400" y="0"/>
              <a:chExt cx="8864600" cy="6337300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279400" y="0"/>
                <a:ext cx="8864600" cy="6337300"/>
                <a:chOff x="279400" y="0"/>
                <a:chExt cx="8864600" cy="6337300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>
                  <a:off x="279400" y="0"/>
                  <a:ext cx="8864600" cy="6337300"/>
                  <a:chOff x="279400" y="0"/>
                  <a:chExt cx="8864600" cy="6337300"/>
                </a:xfrm>
              </p:grpSpPr>
              <p:grpSp>
                <p:nvGrpSpPr>
                  <p:cNvPr id="13" name="Group 12"/>
                  <p:cNvGrpSpPr/>
                  <p:nvPr/>
                </p:nvGrpSpPr>
                <p:grpSpPr>
                  <a:xfrm>
                    <a:off x="279400" y="0"/>
                    <a:ext cx="8864600" cy="6337300"/>
                    <a:chOff x="279400" y="0"/>
                    <a:chExt cx="8864600" cy="6337300"/>
                  </a:xfrm>
                </p:grpSpPr>
                <p:grpSp>
                  <p:nvGrpSpPr>
                    <p:cNvPr id="12" name="Group 11"/>
                    <p:cNvGrpSpPr/>
                    <p:nvPr/>
                  </p:nvGrpSpPr>
                  <p:grpSpPr>
                    <a:xfrm>
                      <a:off x="279400" y="0"/>
                      <a:ext cx="8864600" cy="6337300"/>
                      <a:chOff x="279400" y="0"/>
                      <a:chExt cx="8864600" cy="6337300"/>
                    </a:xfrm>
                  </p:grpSpPr>
                  <p:grpSp>
                    <p:nvGrpSpPr>
                      <p:cNvPr id="11" name="Group 10"/>
                      <p:cNvGrpSpPr/>
                      <p:nvPr/>
                    </p:nvGrpSpPr>
                    <p:grpSpPr>
                      <a:xfrm>
                        <a:off x="279400" y="0"/>
                        <a:ext cx="8864600" cy="6337300"/>
                        <a:chOff x="279400" y="0"/>
                        <a:chExt cx="8864600" cy="6337300"/>
                      </a:xfrm>
                    </p:grpSpPr>
                    <p:pic>
                      <p:nvPicPr>
                        <p:cNvPr id="2" name="Bild 1" descr="Kekse_leer.jpg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79400" y="0"/>
                          <a:ext cx="8864600" cy="6337300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4" name="Rechteck 3"/>
                        <p:cNvSpPr/>
                        <p:nvPr/>
                      </p:nvSpPr>
                      <p:spPr>
                        <a:xfrm rot="17529911">
                          <a:off x="1145876" y="2544056"/>
                          <a:ext cx="2158861" cy="707886"/>
                        </a:xfrm>
                        <a:prstGeom prst="rect">
                          <a:avLst/>
                        </a:prstGeom>
                      </p:spPr>
                      <p:txBody>
                        <a:bodyPr wrap="none">
                          <a:spAutoFit/>
                        </a:bodyPr>
                        <a:lstStyle/>
                        <a:p>
                          <a:r>
                            <a:rPr lang="de-AT" sz="4000" b="1" dirty="0" smtClean="0">
                              <a:solidFill>
                                <a:schemeClr val="bg1"/>
                              </a:solidFill>
                              <a:latin typeface="+mj-lt"/>
                              <a:cs typeface="Andalus" panose="02020603050405020304" pitchFamily="18" charset="-78"/>
                            </a:rPr>
                            <a:t>Trabalho</a:t>
                          </a:r>
                          <a:r>
                            <a:rPr lang="de-AT" sz="4000" b="1" dirty="0" smtClean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endParaRPr lang="de-DE" sz="4000" b="1" dirty="0">
                            <a:solidFill>
                              <a:schemeClr val="bg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5" name="Rechteck 4"/>
                      <p:cNvSpPr/>
                      <p:nvPr/>
                    </p:nvSpPr>
                    <p:spPr>
                      <a:xfrm>
                        <a:off x="1401546" y="4243397"/>
                        <a:ext cx="1865418" cy="1200329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/>
                        <a:r>
                          <a:rPr lang="de-AT" sz="3600" b="1" dirty="0" smtClean="0">
                            <a:solidFill>
                              <a:schemeClr val="bg1"/>
                            </a:solidFill>
                          </a:rPr>
                          <a:t>Boas</a:t>
                        </a:r>
                      </a:p>
                      <a:p>
                        <a:pPr algn="ctr"/>
                        <a:r>
                          <a:rPr lang="de-AT" sz="3600" b="1" dirty="0" smtClean="0">
                            <a:solidFill>
                              <a:schemeClr val="bg1"/>
                            </a:solidFill>
                          </a:rPr>
                          <a:t>ideias</a:t>
                        </a:r>
                        <a:endParaRPr lang="de-DE" sz="36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6" name="Rechteck 5"/>
                    <p:cNvSpPr/>
                    <p:nvPr/>
                  </p:nvSpPr>
                  <p:spPr>
                    <a:xfrm rot="19422071">
                      <a:off x="3546326" y="2120230"/>
                      <a:ext cx="2503249" cy="553998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de-AT" sz="3000" b="1" dirty="0" smtClean="0">
                          <a:solidFill>
                            <a:schemeClr val="bg1"/>
                          </a:solidFill>
                        </a:rPr>
                        <a:t>Conhecimento</a:t>
                      </a:r>
                      <a:endParaRPr lang="de-DE" sz="30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8" name="Rechteck 7"/>
                  <p:cNvSpPr/>
                  <p:nvPr/>
                </p:nvSpPr>
                <p:spPr>
                  <a:xfrm rot="17805402">
                    <a:off x="5935629" y="1244017"/>
                    <a:ext cx="2138855" cy="707886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de-AT" sz="4000" b="1" dirty="0" smtClean="0">
                        <a:solidFill>
                          <a:schemeClr val="bg1"/>
                        </a:solidFill>
                      </a:rPr>
                      <a:t>Dinheiro</a:t>
                    </a:r>
                    <a:r>
                      <a:rPr lang="de-AT" sz="4000" b="1" dirty="0" smtClean="0">
                        <a:solidFill>
                          <a:schemeClr val="bg1"/>
                        </a:solidFill>
                      </a:rPr>
                      <a:t> </a:t>
                    </a:r>
                    <a:endParaRPr lang="de-DE" sz="4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9" name="Rechteck 8"/>
                <p:cNvSpPr/>
                <p:nvPr/>
              </p:nvSpPr>
              <p:spPr>
                <a:xfrm rot="20890016">
                  <a:off x="5974963" y="3000911"/>
                  <a:ext cx="2315762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de-AT" sz="2800" b="1" dirty="0" smtClean="0">
                      <a:solidFill>
                        <a:schemeClr val="bg1"/>
                      </a:solidFill>
                    </a:rPr>
                    <a:t>Equipamentos</a:t>
                  </a:r>
                  <a:endParaRPr lang="de-DE" sz="28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" name="Rechteck 9"/>
              <p:cNvSpPr/>
              <p:nvPr/>
            </p:nvSpPr>
            <p:spPr>
              <a:xfrm>
                <a:off x="5065832" y="4742477"/>
                <a:ext cx="26439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AT" sz="2800" b="1" dirty="0" smtClean="0">
                    <a:solidFill>
                      <a:schemeClr val="bg1"/>
                    </a:solidFill>
                  </a:rPr>
                  <a:t>Matérias-primas</a:t>
                </a:r>
                <a:endParaRPr lang="de-DE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Rechteck 4"/>
            <p:cNvSpPr/>
            <p:nvPr/>
          </p:nvSpPr>
          <p:spPr>
            <a:xfrm rot="18148452">
              <a:off x="3556073" y="4243397"/>
              <a:ext cx="186541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AT" sz="3600" b="1" dirty="0" smtClean="0">
                  <a:solidFill>
                    <a:schemeClr val="bg1"/>
                  </a:solidFill>
                </a:rPr>
                <a:t>Espaço</a:t>
              </a:r>
              <a:endParaRPr lang="de-DE" sz="3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909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3" name="Bild 2" descr="wunschkek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207" y="1585739"/>
            <a:ext cx="3960993" cy="387782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681084" y="511637"/>
            <a:ext cx="3490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800" b="1" dirty="0" smtClean="0"/>
              <a:t>A minha bolacha ideal</a:t>
            </a:r>
            <a:endParaRPr lang="de-AT" sz="2800" b="1" dirty="0"/>
          </a:p>
        </p:txBody>
      </p:sp>
    </p:spTree>
    <p:extLst>
      <p:ext uri="{BB962C8B-B14F-4D97-AF65-F5344CB8AC3E}">
        <p14:creationId xmlns:p14="http://schemas.microsoft.com/office/powerpoint/2010/main" val="348714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33</a:t>
            </a:fld>
            <a:endParaRPr lang="de-DE"/>
          </a:p>
        </p:txBody>
      </p:sp>
      <p:pic>
        <p:nvPicPr>
          <p:cNvPr id="5" name="Bild 4" descr="164487576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0"/>
          <a:stretch/>
        </p:blipFill>
        <p:spPr>
          <a:xfrm>
            <a:off x="5208174" y="2060838"/>
            <a:ext cx="3935825" cy="4258137"/>
          </a:xfrm>
          <a:prstGeom prst="rect">
            <a:avLst/>
          </a:prstGeom>
        </p:spPr>
      </p:pic>
      <p:grpSp>
        <p:nvGrpSpPr>
          <p:cNvPr id="6" name="Group 17"/>
          <p:cNvGrpSpPr/>
          <p:nvPr/>
        </p:nvGrpSpPr>
        <p:grpSpPr>
          <a:xfrm>
            <a:off x="279400" y="-1"/>
            <a:ext cx="5581050" cy="3989891"/>
            <a:chOff x="279400" y="0"/>
            <a:chExt cx="8864600" cy="6337300"/>
          </a:xfrm>
        </p:grpSpPr>
        <p:grpSp>
          <p:nvGrpSpPr>
            <p:cNvPr id="7" name="Group 15"/>
            <p:cNvGrpSpPr/>
            <p:nvPr/>
          </p:nvGrpSpPr>
          <p:grpSpPr>
            <a:xfrm>
              <a:off x="279400" y="0"/>
              <a:ext cx="8864600" cy="6337300"/>
              <a:chOff x="279400" y="0"/>
              <a:chExt cx="8864600" cy="6337300"/>
            </a:xfrm>
          </p:grpSpPr>
          <p:grpSp>
            <p:nvGrpSpPr>
              <p:cNvPr id="9" name="Group 14"/>
              <p:cNvGrpSpPr/>
              <p:nvPr/>
            </p:nvGrpSpPr>
            <p:grpSpPr>
              <a:xfrm>
                <a:off x="279400" y="0"/>
                <a:ext cx="8864600" cy="6337300"/>
                <a:chOff x="279400" y="0"/>
                <a:chExt cx="8864600" cy="6337300"/>
              </a:xfrm>
            </p:grpSpPr>
            <p:grpSp>
              <p:nvGrpSpPr>
                <p:cNvPr id="11" name="Group 13"/>
                <p:cNvGrpSpPr/>
                <p:nvPr/>
              </p:nvGrpSpPr>
              <p:grpSpPr>
                <a:xfrm>
                  <a:off x="279400" y="0"/>
                  <a:ext cx="8864600" cy="6337300"/>
                  <a:chOff x="279400" y="0"/>
                  <a:chExt cx="8864600" cy="6337300"/>
                </a:xfrm>
              </p:grpSpPr>
              <p:grpSp>
                <p:nvGrpSpPr>
                  <p:cNvPr id="13" name="Group 12"/>
                  <p:cNvGrpSpPr/>
                  <p:nvPr/>
                </p:nvGrpSpPr>
                <p:grpSpPr>
                  <a:xfrm>
                    <a:off x="279400" y="0"/>
                    <a:ext cx="8864600" cy="6337300"/>
                    <a:chOff x="279400" y="0"/>
                    <a:chExt cx="8864600" cy="6337300"/>
                  </a:xfrm>
                </p:grpSpPr>
                <p:grpSp>
                  <p:nvGrpSpPr>
                    <p:cNvPr id="15" name="Group 11"/>
                    <p:cNvGrpSpPr/>
                    <p:nvPr/>
                  </p:nvGrpSpPr>
                  <p:grpSpPr>
                    <a:xfrm>
                      <a:off x="279400" y="0"/>
                      <a:ext cx="8864600" cy="6337300"/>
                      <a:chOff x="279400" y="0"/>
                      <a:chExt cx="8864600" cy="6337300"/>
                    </a:xfrm>
                  </p:grpSpPr>
                  <p:grpSp>
                    <p:nvGrpSpPr>
                      <p:cNvPr id="17" name="Group 10"/>
                      <p:cNvGrpSpPr/>
                      <p:nvPr/>
                    </p:nvGrpSpPr>
                    <p:grpSpPr>
                      <a:xfrm>
                        <a:off x="279400" y="0"/>
                        <a:ext cx="8864600" cy="6337300"/>
                        <a:chOff x="279400" y="0"/>
                        <a:chExt cx="8864600" cy="6337300"/>
                      </a:xfrm>
                    </p:grpSpPr>
                    <p:pic>
                      <p:nvPicPr>
                        <p:cNvPr id="19" name="Bild 18" descr="Kekse_leer.jpg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79400" y="0"/>
                          <a:ext cx="8864600" cy="6337300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20" name="Rechteck 19"/>
                        <p:cNvSpPr/>
                        <p:nvPr/>
                      </p:nvSpPr>
                      <p:spPr>
                        <a:xfrm rot="17529911">
                          <a:off x="1248903" y="2672781"/>
                          <a:ext cx="1699887" cy="586624"/>
                        </a:xfrm>
                        <a:prstGeom prst="rect">
                          <a:avLst/>
                        </a:prstGeom>
                      </p:spPr>
                      <p:txBody>
                        <a:bodyPr wrap="none">
                          <a:spAutoFit/>
                        </a:bodyPr>
                        <a:lstStyle/>
                        <a:p>
                          <a:r>
                            <a:rPr lang="de-AT" b="1" dirty="0" smtClean="0">
                              <a:solidFill>
                                <a:schemeClr val="bg1"/>
                              </a:solidFill>
                              <a:latin typeface="+mj-lt"/>
                              <a:cs typeface="Andalus" panose="02020603050405020304" pitchFamily="18" charset="-78"/>
                            </a:rPr>
                            <a:t>Trabalho</a:t>
                          </a:r>
                          <a:r>
                            <a:rPr lang="de-AT" b="1" dirty="0" smtClean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endParaRPr lang="de-DE" b="1" dirty="0">
                            <a:solidFill>
                              <a:schemeClr val="bg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8" name="Rechteck 17"/>
                      <p:cNvSpPr/>
                      <p:nvPr/>
                    </p:nvSpPr>
                    <p:spPr>
                      <a:xfrm>
                        <a:off x="1401546" y="4243397"/>
                        <a:ext cx="1865419" cy="1026593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/>
                        <a:r>
                          <a:rPr lang="de-AT" b="1" dirty="0" smtClean="0">
                            <a:solidFill>
                              <a:schemeClr val="bg1"/>
                            </a:solidFill>
                          </a:rPr>
                          <a:t>Boas ideias</a:t>
                        </a:r>
                        <a:endParaRPr lang="de-DE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6" name="Rechteck 15"/>
                    <p:cNvSpPr/>
                    <p:nvPr/>
                  </p:nvSpPr>
                  <p:spPr>
                    <a:xfrm rot="19422071">
                      <a:off x="3483582" y="2103919"/>
                      <a:ext cx="2577887" cy="586624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de-AT" b="1" dirty="0" smtClean="0">
                          <a:solidFill>
                            <a:schemeClr val="bg1"/>
                          </a:solidFill>
                        </a:rPr>
                        <a:t>Conhecimento 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14" name="Rechteck 13"/>
                  <p:cNvSpPr/>
                  <p:nvPr/>
                </p:nvSpPr>
                <p:spPr>
                  <a:xfrm rot="17805402">
                    <a:off x="6318623" y="1397797"/>
                    <a:ext cx="1372863" cy="58662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de-AT" b="1" dirty="0" smtClean="0">
                        <a:solidFill>
                          <a:schemeClr val="bg1"/>
                        </a:solidFill>
                      </a:rPr>
                      <a:t>Money </a:t>
                    </a:r>
                    <a:endParaRPr lang="de-DE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2" name="Rechteck 11"/>
                <p:cNvSpPr/>
                <p:nvPr/>
              </p:nvSpPr>
              <p:spPr>
                <a:xfrm rot="20890016">
                  <a:off x="6153278" y="2969209"/>
                  <a:ext cx="1959126" cy="5866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de-AT" b="1" dirty="0" smtClean="0">
                      <a:solidFill>
                        <a:schemeClr val="bg1"/>
                      </a:solidFill>
                    </a:rPr>
                    <a:t>Equipment </a:t>
                  </a:r>
                  <a:endParaRPr lang="de-DE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" name="Rechteck 9"/>
              <p:cNvSpPr/>
              <p:nvPr/>
            </p:nvSpPr>
            <p:spPr>
              <a:xfrm>
                <a:off x="5822643" y="4551314"/>
                <a:ext cx="1744119" cy="10265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AT" b="1" dirty="0" err="1" smtClean="0">
                    <a:solidFill>
                      <a:schemeClr val="bg1"/>
                    </a:solidFill>
                  </a:rPr>
                  <a:t>Raw</a:t>
                </a:r>
                <a:endParaRPr lang="de-AT" b="1" dirty="0" smtClean="0">
                  <a:solidFill>
                    <a:schemeClr val="bg1"/>
                  </a:solidFill>
                </a:endParaRPr>
              </a:p>
              <a:p>
                <a:pPr algn="ctr"/>
                <a:r>
                  <a:rPr lang="de-AT" b="1" dirty="0" smtClean="0">
                    <a:solidFill>
                      <a:schemeClr val="bg1"/>
                    </a:solidFill>
                  </a:rPr>
                  <a:t>Materials </a:t>
                </a:r>
                <a:endParaRPr lang="de-DE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Rechteck 4"/>
            <p:cNvSpPr/>
            <p:nvPr/>
          </p:nvSpPr>
          <p:spPr>
            <a:xfrm rot="18148452">
              <a:off x="3556074" y="4273250"/>
              <a:ext cx="1865419" cy="586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AT" b="1" dirty="0" err="1" smtClean="0">
                  <a:solidFill>
                    <a:schemeClr val="bg1"/>
                  </a:solidFill>
                </a:rPr>
                <a:t>Room</a:t>
              </a:r>
              <a:endParaRPr lang="de-DE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99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34</a:t>
            </a:fld>
            <a:endParaRPr lang="de-DE"/>
          </a:p>
        </p:txBody>
      </p:sp>
      <p:grpSp>
        <p:nvGrpSpPr>
          <p:cNvPr id="6" name="Group 17"/>
          <p:cNvGrpSpPr/>
          <p:nvPr/>
        </p:nvGrpSpPr>
        <p:grpSpPr>
          <a:xfrm>
            <a:off x="279400" y="-1"/>
            <a:ext cx="5581050" cy="3989891"/>
            <a:chOff x="279400" y="0"/>
            <a:chExt cx="8864600" cy="6337300"/>
          </a:xfrm>
        </p:grpSpPr>
        <p:grpSp>
          <p:nvGrpSpPr>
            <p:cNvPr id="7" name="Group 15"/>
            <p:cNvGrpSpPr/>
            <p:nvPr/>
          </p:nvGrpSpPr>
          <p:grpSpPr>
            <a:xfrm>
              <a:off x="279400" y="0"/>
              <a:ext cx="8864600" cy="6337300"/>
              <a:chOff x="279400" y="0"/>
              <a:chExt cx="8864600" cy="6337300"/>
            </a:xfrm>
          </p:grpSpPr>
          <p:grpSp>
            <p:nvGrpSpPr>
              <p:cNvPr id="9" name="Group 14"/>
              <p:cNvGrpSpPr/>
              <p:nvPr/>
            </p:nvGrpSpPr>
            <p:grpSpPr>
              <a:xfrm>
                <a:off x="279400" y="0"/>
                <a:ext cx="8864600" cy="6337300"/>
                <a:chOff x="279400" y="0"/>
                <a:chExt cx="8864600" cy="6337300"/>
              </a:xfrm>
            </p:grpSpPr>
            <p:grpSp>
              <p:nvGrpSpPr>
                <p:cNvPr id="11" name="Group 13"/>
                <p:cNvGrpSpPr/>
                <p:nvPr/>
              </p:nvGrpSpPr>
              <p:grpSpPr>
                <a:xfrm>
                  <a:off x="279400" y="0"/>
                  <a:ext cx="8864600" cy="6337300"/>
                  <a:chOff x="279400" y="0"/>
                  <a:chExt cx="8864600" cy="6337300"/>
                </a:xfrm>
              </p:grpSpPr>
              <p:grpSp>
                <p:nvGrpSpPr>
                  <p:cNvPr id="13" name="Group 12"/>
                  <p:cNvGrpSpPr/>
                  <p:nvPr/>
                </p:nvGrpSpPr>
                <p:grpSpPr>
                  <a:xfrm>
                    <a:off x="279400" y="0"/>
                    <a:ext cx="8864600" cy="6337300"/>
                    <a:chOff x="279400" y="0"/>
                    <a:chExt cx="8864600" cy="6337300"/>
                  </a:xfrm>
                </p:grpSpPr>
                <p:grpSp>
                  <p:nvGrpSpPr>
                    <p:cNvPr id="15" name="Group 11"/>
                    <p:cNvGrpSpPr/>
                    <p:nvPr/>
                  </p:nvGrpSpPr>
                  <p:grpSpPr>
                    <a:xfrm>
                      <a:off x="279400" y="0"/>
                      <a:ext cx="8864600" cy="6337300"/>
                      <a:chOff x="279400" y="0"/>
                      <a:chExt cx="8864600" cy="6337300"/>
                    </a:xfrm>
                  </p:grpSpPr>
                  <p:grpSp>
                    <p:nvGrpSpPr>
                      <p:cNvPr id="17" name="Group 10"/>
                      <p:cNvGrpSpPr/>
                      <p:nvPr/>
                    </p:nvGrpSpPr>
                    <p:grpSpPr>
                      <a:xfrm>
                        <a:off x="279400" y="0"/>
                        <a:ext cx="8864600" cy="6337300"/>
                        <a:chOff x="279400" y="0"/>
                        <a:chExt cx="8864600" cy="6337300"/>
                      </a:xfrm>
                    </p:grpSpPr>
                    <p:pic>
                      <p:nvPicPr>
                        <p:cNvPr id="19" name="Bild 18" descr="Kekse_leer.jpg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79400" y="0"/>
                          <a:ext cx="8864600" cy="6337300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20" name="Rechteck 19"/>
                        <p:cNvSpPr/>
                        <p:nvPr/>
                      </p:nvSpPr>
                      <p:spPr>
                        <a:xfrm rot="17529911">
                          <a:off x="1522085" y="2672781"/>
                          <a:ext cx="1153520" cy="586624"/>
                        </a:xfrm>
                        <a:prstGeom prst="rect">
                          <a:avLst/>
                        </a:prstGeom>
                      </p:spPr>
                      <p:txBody>
                        <a:bodyPr wrap="none">
                          <a:spAutoFit/>
                        </a:bodyPr>
                        <a:lstStyle/>
                        <a:p>
                          <a:r>
                            <a:rPr lang="de-AT" b="1" dirty="0" smtClean="0">
                              <a:solidFill>
                                <a:schemeClr val="bg1"/>
                              </a:solidFill>
                              <a:latin typeface="+mj-lt"/>
                              <a:cs typeface="Andalus" panose="02020603050405020304" pitchFamily="18" charset="-78"/>
                            </a:rPr>
                            <a:t>Labor</a:t>
                          </a:r>
                          <a:r>
                            <a:rPr lang="de-AT" b="1" dirty="0" smtClean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endParaRPr lang="de-DE" b="1" dirty="0">
                            <a:solidFill>
                              <a:schemeClr val="bg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8" name="Rechteck 17"/>
                      <p:cNvSpPr/>
                      <p:nvPr/>
                    </p:nvSpPr>
                    <p:spPr>
                      <a:xfrm>
                        <a:off x="1401546" y="4243397"/>
                        <a:ext cx="1865419" cy="1026593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/>
                        <a:r>
                          <a:rPr lang="de-AT" b="1" dirty="0" smtClean="0">
                            <a:solidFill>
                              <a:schemeClr val="bg1"/>
                            </a:solidFill>
                          </a:rPr>
                          <a:t>Great</a:t>
                        </a:r>
                      </a:p>
                      <a:p>
                        <a:pPr algn="ctr"/>
                        <a:r>
                          <a:rPr lang="de-AT" b="1" dirty="0" err="1" smtClean="0">
                            <a:solidFill>
                              <a:schemeClr val="bg1"/>
                            </a:solidFill>
                          </a:rPr>
                          <a:t>Ideas</a:t>
                        </a:r>
                        <a:endParaRPr lang="de-DE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6" name="Rechteck 15"/>
                    <p:cNvSpPr/>
                    <p:nvPr/>
                  </p:nvSpPr>
                  <p:spPr>
                    <a:xfrm rot="19422071">
                      <a:off x="3656697" y="2103917"/>
                      <a:ext cx="2577887" cy="586624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de-AT" b="1" dirty="0" smtClean="0">
                          <a:solidFill>
                            <a:schemeClr val="bg1"/>
                          </a:solidFill>
                        </a:rPr>
                        <a:t>Conhecimento 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14" name="Rechteck 13"/>
                  <p:cNvSpPr/>
                  <p:nvPr/>
                </p:nvSpPr>
                <p:spPr>
                  <a:xfrm rot="17805402">
                    <a:off x="6205015" y="1397797"/>
                    <a:ext cx="1600080" cy="58662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de-AT" b="1" dirty="0" smtClean="0">
                        <a:solidFill>
                          <a:schemeClr val="bg1"/>
                        </a:solidFill>
                      </a:rPr>
                      <a:t>Dinheiro</a:t>
                    </a:r>
                    <a:endParaRPr lang="de-DE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2" name="Rechteck 11"/>
                <p:cNvSpPr/>
                <p:nvPr/>
              </p:nvSpPr>
              <p:spPr>
                <a:xfrm rot="20890016">
                  <a:off x="5859329" y="2929536"/>
                  <a:ext cx="2547030" cy="5866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de-AT" b="1" dirty="0" smtClean="0">
                      <a:solidFill>
                        <a:schemeClr val="bg1"/>
                      </a:solidFill>
                    </a:rPr>
                    <a:t>Equipamentos </a:t>
                  </a:r>
                  <a:endParaRPr lang="de-DE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" name="Rechteck 9"/>
              <p:cNvSpPr/>
              <p:nvPr/>
            </p:nvSpPr>
            <p:spPr>
              <a:xfrm>
                <a:off x="4986271" y="4734359"/>
                <a:ext cx="2793391" cy="586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AT" b="1" dirty="0" smtClean="0">
                    <a:solidFill>
                      <a:schemeClr val="bg1"/>
                    </a:solidFill>
                  </a:rPr>
                  <a:t>Matérias-primas</a:t>
                </a:r>
                <a:endParaRPr lang="de-DE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Rechteck 4"/>
            <p:cNvSpPr/>
            <p:nvPr/>
          </p:nvSpPr>
          <p:spPr>
            <a:xfrm rot="18148452">
              <a:off x="3556074" y="4273250"/>
              <a:ext cx="1865419" cy="586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AT" b="1" dirty="0" smtClean="0">
                  <a:solidFill>
                    <a:schemeClr val="bg1"/>
                  </a:solidFill>
                </a:rPr>
                <a:t>Espaço</a:t>
              </a:r>
              <a:endParaRPr lang="de-DE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323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35</a:t>
            </a:fld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122802" y="2136339"/>
            <a:ext cx="68983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AT" dirty="0" smtClean="0"/>
              <a:t>A versão original desta história foi publicada em cooperação com a Associação do Banco de Poupança da Áustria, o </a:t>
            </a:r>
            <a:r>
              <a:rPr lang="de-AT" dirty="0"/>
              <a:t>IFTE (Initiative for Teaching Entrepreneurship /</a:t>
            </a:r>
            <a:r>
              <a:rPr lang="de-AT" dirty="0" smtClean="0"/>
              <a:t>Iniciativa </a:t>
            </a:r>
            <a:r>
              <a:rPr lang="de-AT" dirty="0" smtClean="0"/>
              <a:t>para o Ensino do Empreendedorismo) e o Centro para a Educação Economia Baseada em Valores do Instituto de Educação da Universidade de Viena/Krems (KPH). 1.ª edição, Viena, 2014.</a:t>
            </a:r>
          </a:p>
          <a:p>
            <a:pPr algn="just"/>
            <a:endParaRPr lang="de-AT" dirty="0"/>
          </a:p>
          <a:p>
            <a:pPr algn="just"/>
            <a:r>
              <a:rPr lang="de-AT" dirty="0" smtClean="0"/>
              <a:t>Autores</a:t>
            </a:r>
            <a:r>
              <a:rPr lang="de-AT" dirty="0"/>
              <a:t>: Gerald Fröhlich, Heidi Huber </a:t>
            </a:r>
            <a:r>
              <a:rPr lang="de-AT" dirty="0" smtClean="0"/>
              <a:t>e </a:t>
            </a:r>
            <a:r>
              <a:rPr lang="de-AT" dirty="0" smtClean="0"/>
              <a:t>Johannes Lindner</a:t>
            </a:r>
          </a:p>
          <a:p>
            <a:pPr algn="just"/>
            <a:r>
              <a:rPr lang="de-AT" dirty="0" smtClean="0"/>
              <a:t>Ilustrador: </a:t>
            </a:r>
            <a:r>
              <a:rPr lang="de-AT" dirty="0"/>
              <a:t>Helmut </a:t>
            </a:r>
            <a:r>
              <a:rPr lang="de-AT" dirty="0" smtClean="0"/>
              <a:t>Pokornig</a:t>
            </a:r>
            <a:endParaRPr lang="de-AT" dirty="0"/>
          </a:p>
          <a:p>
            <a:pPr algn="just"/>
            <a:r>
              <a:rPr lang="de-AT" dirty="0" smtClean="0"/>
              <a:t>Fotografia: </a:t>
            </a:r>
            <a:r>
              <a:rPr lang="de-AT" dirty="0" smtClean="0">
                <a:hlinkClick r:id="rId3"/>
              </a:rPr>
              <a:t>www.thinkstock.de</a:t>
            </a:r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5" name="Bild 4" descr="Rollen 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12" y="19558"/>
            <a:ext cx="8857488" cy="63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4" name="Bild 3" descr="Rollen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12" y="0"/>
            <a:ext cx="8857488" cy="63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6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2" name="Bild 1" descr="LEWI Kinderbuch-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352"/>
            <a:ext cx="9144000" cy="6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4" name="Bild 3" descr="LEWI Kinderbuch-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0" y="13214"/>
            <a:ext cx="8857488" cy="633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2" name="Bild 1" descr="LEWI Kinderbuch-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12" y="19558"/>
            <a:ext cx="8857488" cy="63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9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2" name="Bild 1" descr="LEWI Kinderbuch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79" y="0"/>
            <a:ext cx="8857488" cy="63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4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42C9F965202B48A7D628E6A6922ADD" ma:contentTypeVersion="2" ma:contentTypeDescription="Create a new document." ma:contentTypeScope="" ma:versionID="0ecb174bfc8328138ca8bcfbb76b0c1a">
  <xsd:schema xmlns:xsd="http://www.w3.org/2001/XMLSchema" xmlns:xs="http://www.w3.org/2001/XMLSchema" xmlns:p="http://schemas.microsoft.com/office/2006/metadata/properties" xmlns:ns2="b3eb12ac-0bba-4ea0-a233-caab655315a1" targetNamespace="http://schemas.microsoft.com/office/2006/metadata/properties" ma:root="true" ma:fieldsID="6749e2bdb59824cf7e515d9ed9d5954f" ns2:_="">
    <xsd:import namespace="b3eb12ac-0bba-4ea0-a233-caab655315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eb12ac-0bba-4ea0-a233-caab655315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483CD8-CFC3-49FD-BBD7-0A8826C60E3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3eb12ac-0bba-4ea0-a233-caab655315a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6895DCE-07F0-463D-8A51-62E3CAF47C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291BEF-ACD1-4ADE-85E9-BE6EE1FD1D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eb12ac-0bba-4ea0-a233-caab655315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190</Words>
  <Application>Microsoft Office PowerPoint</Application>
  <PresentationFormat>Apresentação no Ecrã (4:3)</PresentationFormat>
  <Paragraphs>107</Paragraphs>
  <Slides>35</Slides>
  <Notes>34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35</vt:i4>
      </vt:variant>
    </vt:vector>
  </HeadingPairs>
  <TitlesOfParts>
    <vt:vector size="36" baseType="lpstr">
      <vt:lpstr>Office-Design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frö</dc:creator>
  <cp:lastModifiedBy>Ustart (DGE)</cp:lastModifiedBy>
  <cp:revision>115</cp:revision>
  <cp:lastPrinted>2014-11-25T08:47:57Z</cp:lastPrinted>
  <dcterms:created xsi:type="dcterms:W3CDTF">2013-10-02T20:46:45Z</dcterms:created>
  <dcterms:modified xsi:type="dcterms:W3CDTF">2016-09-26T15:07:27Z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0x0101002E42C9F965202B48A7D628E6A6922ADD</vt:lpwstr>
  </property>
</Properties>
</file>