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525" r:id="rId2"/>
    <p:sldId id="1741" r:id="rId3"/>
    <p:sldId id="1733" r:id="rId4"/>
    <p:sldId id="1734" r:id="rId5"/>
    <p:sldId id="1735" r:id="rId6"/>
    <p:sldId id="1736" r:id="rId7"/>
    <p:sldId id="1737" r:id="rId8"/>
    <p:sldId id="1738" r:id="rId9"/>
    <p:sldId id="1739" r:id="rId10"/>
    <p:sldId id="1740" r:id="rId11"/>
    <p:sldId id="1742" r:id="rId12"/>
  </p:sldIdLst>
  <p:sldSz cx="15125700" cy="7562850"/>
  <p:notesSz cx="9866313" cy="673576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4AA8"/>
    <a:srgbClr val="E5037F"/>
    <a:srgbClr val="E6027D"/>
    <a:srgbClr val="8FD81F"/>
    <a:srgbClr val="00C058"/>
    <a:srgbClr val="5DB761"/>
    <a:srgbClr val="FFC7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21964"/>
    <p:restoredTop sz="93178"/>
  </p:normalViewPr>
  <p:slideViewPr>
    <p:cSldViewPr>
      <p:cViewPr varScale="1">
        <p:scale>
          <a:sx n="94" d="100"/>
          <a:sy n="94" d="100"/>
        </p:scale>
        <p:origin x="272" y="1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D0296327-49F5-9D4F-9A49-E2BDFA75A9E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5610" cy="337920"/>
          </a:xfrm>
          <a:prstGeom prst="rect">
            <a:avLst/>
          </a:prstGeom>
        </p:spPr>
        <p:txBody>
          <a:bodyPr vert="horz" lIns="66907" tIns="33453" rIns="66907" bIns="33453" rtlCol="0"/>
          <a:lstStyle>
            <a:lvl1pPr algn="l">
              <a:defRPr sz="9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D1AC143-B8A8-414F-B9DD-AFA4C26A948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588633" y="0"/>
            <a:ext cx="4275609" cy="337920"/>
          </a:xfrm>
          <a:prstGeom prst="rect">
            <a:avLst/>
          </a:prstGeom>
        </p:spPr>
        <p:txBody>
          <a:bodyPr vert="horz" lIns="66907" tIns="33453" rIns="66907" bIns="33453" rtlCol="0"/>
          <a:lstStyle>
            <a:lvl1pPr algn="r">
              <a:defRPr sz="900"/>
            </a:lvl1pPr>
          </a:lstStyle>
          <a:p>
            <a:fld id="{F32934AD-1922-DB4D-8EE1-842408F68F90}" type="datetimeFigureOut">
              <a:rPr lang="de-DE" smtClean="0"/>
              <a:t>18.11.23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3EF446E-82C0-E140-9942-4EB75EEED75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397844"/>
            <a:ext cx="4275610" cy="337919"/>
          </a:xfrm>
          <a:prstGeom prst="rect">
            <a:avLst/>
          </a:prstGeom>
        </p:spPr>
        <p:txBody>
          <a:bodyPr vert="horz" lIns="66907" tIns="33453" rIns="66907" bIns="33453" rtlCol="0" anchor="b"/>
          <a:lstStyle>
            <a:lvl1pPr algn="l">
              <a:defRPr sz="9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8C21CAE-A5D4-214C-9DDA-40FB3DA1851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588633" y="6397844"/>
            <a:ext cx="4275609" cy="337919"/>
          </a:xfrm>
          <a:prstGeom prst="rect">
            <a:avLst/>
          </a:prstGeom>
        </p:spPr>
        <p:txBody>
          <a:bodyPr vert="horz" lIns="66907" tIns="33453" rIns="66907" bIns="33453" rtlCol="0" anchor="b"/>
          <a:lstStyle>
            <a:lvl1pPr algn="r">
              <a:defRPr sz="900"/>
            </a:lvl1pPr>
          </a:lstStyle>
          <a:p>
            <a:fld id="{163501D1-96D4-8B4A-B698-84504F666B8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943204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5610" cy="337920"/>
          </a:xfrm>
          <a:prstGeom prst="rect">
            <a:avLst/>
          </a:prstGeom>
        </p:spPr>
        <p:txBody>
          <a:bodyPr vert="horz" lIns="66907" tIns="33453" rIns="66907" bIns="33453" rtlCol="0"/>
          <a:lstStyle>
            <a:lvl1pPr algn="l">
              <a:defRPr sz="9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5588633" y="0"/>
            <a:ext cx="4275609" cy="337920"/>
          </a:xfrm>
          <a:prstGeom prst="rect">
            <a:avLst/>
          </a:prstGeom>
        </p:spPr>
        <p:txBody>
          <a:bodyPr vert="horz" lIns="66907" tIns="33453" rIns="66907" bIns="33453" rtlCol="0"/>
          <a:lstStyle>
            <a:lvl1pPr algn="r">
              <a:defRPr sz="900"/>
            </a:lvl1pPr>
          </a:lstStyle>
          <a:p>
            <a:fld id="{7A0B9D04-9F46-984C-9433-4423970B0472}" type="datetimeFigureOut">
              <a:rPr lang="de-DE" smtClean="0"/>
              <a:t>18.11.23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662238" y="842963"/>
            <a:ext cx="4541837" cy="22717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66907" tIns="33453" rIns="66907" bIns="33453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986839" y="3242046"/>
            <a:ext cx="7892636" cy="2652454"/>
          </a:xfrm>
          <a:prstGeom prst="rect">
            <a:avLst/>
          </a:prstGeom>
        </p:spPr>
        <p:txBody>
          <a:bodyPr vert="horz" lIns="66907" tIns="33453" rIns="66907" bIns="33453" rtlCol="0"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6397844"/>
            <a:ext cx="4275610" cy="337919"/>
          </a:xfrm>
          <a:prstGeom prst="rect">
            <a:avLst/>
          </a:prstGeom>
        </p:spPr>
        <p:txBody>
          <a:bodyPr vert="horz" lIns="66907" tIns="33453" rIns="66907" bIns="33453" rtlCol="0" anchor="b"/>
          <a:lstStyle>
            <a:lvl1pPr algn="l">
              <a:defRPr sz="9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5588633" y="6397844"/>
            <a:ext cx="4275609" cy="337919"/>
          </a:xfrm>
          <a:prstGeom prst="rect">
            <a:avLst/>
          </a:prstGeom>
        </p:spPr>
        <p:txBody>
          <a:bodyPr vert="horz" lIns="66907" tIns="33453" rIns="66907" bIns="33453" rtlCol="0" anchor="b"/>
          <a:lstStyle>
            <a:lvl1pPr algn="r">
              <a:defRPr sz="900"/>
            </a:lvl1pPr>
          </a:lstStyle>
          <a:p>
            <a:fld id="{F08FBBB6-D013-CC46-B4A3-ED339DF3D8B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94651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669066">
              <a:defRPr/>
            </a:pPr>
            <a:fld id="{D7838671-9182-4237-A23C-AFE7D03ED273}" type="slidenum">
              <a:rPr lang="de-DE">
                <a:solidFill>
                  <a:prstClr val="black"/>
                </a:solidFill>
                <a:latin typeface="Calibri" panose="020F0502020204030204"/>
              </a:rPr>
              <a:pPr defTabSz="669066">
                <a:defRPr/>
              </a:pPr>
              <a:t>5</a:t>
            </a:fld>
            <a:endParaRPr lang="de-DE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6495490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669066">
              <a:defRPr/>
            </a:pPr>
            <a:fld id="{D7838671-9182-4237-A23C-AFE7D03ED273}" type="slidenum">
              <a:rPr lang="de-DE">
                <a:solidFill>
                  <a:prstClr val="black"/>
                </a:solidFill>
                <a:latin typeface="Calibri" panose="020F0502020204030204"/>
              </a:rPr>
              <a:pPr defTabSz="669066">
                <a:defRPr/>
              </a:pPr>
              <a:t>9</a:t>
            </a:fld>
            <a:endParaRPr lang="de-DE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3286491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2344483"/>
            <a:ext cx="6428422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4235196"/>
            <a:ext cx="5293995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11/18/23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1" i="0">
                <a:solidFill>
                  <a:srgbClr val="4966A7"/>
                </a:solidFill>
                <a:latin typeface="Verdana"/>
                <a:cs typeface="Verdana"/>
              </a:defRPr>
            </a:lvl1pPr>
          </a:lstStyle>
          <a:p>
            <a:pPr marL="121285">
              <a:lnSpc>
                <a:spcPct val="100000"/>
              </a:lnSpc>
              <a:spcBef>
                <a:spcPts val="145"/>
              </a:spcBef>
            </a:pPr>
            <a:fld id="{81D60167-4931-47E6-BA6A-407CBD079E47}" type="slidenum">
              <a:rPr spc="-30"/>
              <a:t>‹Nr.›</a:t>
            </a:fld>
            <a:endParaRPr spc="-3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bg1"/>
                </a:solidFill>
                <a:latin typeface="Georgia"/>
                <a:cs typeface="Georg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rgbClr val="3A3938"/>
                </a:solidFill>
                <a:latin typeface="Georgia"/>
                <a:cs typeface="Georgia"/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1" i="0">
                <a:solidFill>
                  <a:srgbClr val="4966A7"/>
                </a:solidFill>
                <a:latin typeface="Verdana"/>
                <a:cs typeface="Verdana"/>
              </a:defRPr>
            </a:lvl1pPr>
          </a:lstStyle>
          <a:p>
            <a:pPr marL="121285">
              <a:lnSpc>
                <a:spcPct val="100000"/>
              </a:lnSpc>
              <a:spcBef>
                <a:spcPts val="145"/>
              </a:spcBef>
            </a:pPr>
            <a:fld id="{81D60167-4931-47E6-BA6A-407CBD079E47}" type="slidenum">
              <a:rPr spc="-30"/>
              <a:t>‹Nr.›</a:t>
            </a:fld>
            <a:endParaRPr spc="-3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bg1"/>
                </a:solidFill>
                <a:latin typeface="Georgia"/>
                <a:cs typeface="Georg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739455"/>
            <a:ext cx="328983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739455"/>
            <a:ext cx="328983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11/18/23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1" i="0">
                <a:solidFill>
                  <a:srgbClr val="4966A7"/>
                </a:solidFill>
                <a:latin typeface="Verdana"/>
                <a:cs typeface="Verdana"/>
              </a:defRPr>
            </a:lvl1pPr>
          </a:lstStyle>
          <a:p>
            <a:pPr marL="121285">
              <a:lnSpc>
                <a:spcPct val="100000"/>
              </a:lnSpc>
              <a:spcBef>
                <a:spcPts val="145"/>
              </a:spcBef>
            </a:pPr>
            <a:fld id="{81D60167-4931-47E6-BA6A-407CBD079E47}" type="slidenum">
              <a:rPr spc="-30"/>
              <a:t>‹Nr.›</a:t>
            </a:fld>
            <a:endParaRPr spc="-3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bg1"/>
                </a:solidFill>
                <a:latin typeface="Georgia"/>
                <a:cs typeface="Georg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11/18/23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1" i="0">
                <a:solidFill>
                  <a:srgbClr val="4966A7"/>
                </a:solidFill>
                <a:latin typeface="Verdana"/>
                <a:cs typeface="Verdana"/>
              </a:defRPr>
            </a:lvl1pPr>
          </a:lstStyle>
          <a:p>
            <a:pPr marL="121285">
              <a:lnSpc>
                <a:spcPct val="100000"/>
              </a:lnSpc>
              <a:spcBef>
                <a:spcPts val="145"/>
              </a:spcBef>
            </a:pPr>
            <a:fld id="{81D60167-4931-47E6-BA6A-407CBD079E47}" type="slidenum">
              <a:rPr spc="-30"/>
              <a:t>‹Nr.›</a:t>
            </a:fld>
            <a:endParaRPr spc="-3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11/18/23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1" i="0">
                <a:solidFill>
                  <a:srgbClr val="4966A7"/>
                </a:solidFill>
                <a:latin typeface="Verdana"/>
                <a:cs typeface="Verdana"/>
              </a:defRPr>
            </a:lvl1pPr>
          </a:lstStyle>
          <a:p>
            <a:pPr marL="121285">
              <a:lnSpc>
                <a:spcPct val="100000"/>
              </a:lnSpc>
              <a:spcBef>
                <a:spcPts val="145"/>
              </a:spcBef>
            </a:pPr>
            <a:fld id="{81D60167-4931-47E6-BA6A-407CBD079E47}" type="slidenum">
              <a:rPr spc="-30"/>
              <a:t>‹Nr.›</a:t>
            </a:fld>
            <a:endParaRPr spc="-3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3172395-0591-472B-923A-B658D0DD9BC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78142" y="7033450"/>
            <a:ext cx="1739455" cy="276999"/>
          </a:xfrm>
        </p:spPr>
        <p:txBody>
          <a:bodyPr/>
          <a:lstStyle/>
          <a:p>
            <a:fld id="{460E4D12-15B0-454B-B886-F7C883D0B4F8}" type="datetimeFigureOut">
              <a:rPr lang="de-AT" smtClean="0"/>
              <a:t>18.11.23</a:t>
            </a:fld>
            <a:endParaRPr lang="de-AT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31917A0-927B-4534-A6C2-0F45FE55AF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71369" y="7033450"/>
            <a:ext cx="2420112" cy="276999"/>
          </a:xfrm>
        </p:spPr>
        <p:txBody>
          <a:bodyPr/>
          <a:lstStyle/>
          <a:p>
            <a:endParaRPr lang="de-AT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5563F08-C7A3-4754-9374-1F0505D139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4605888" y="7069070"/>
            <a:ext cx="242569" cy="338554"/>
          </a:xfrm>
        </p:spPr>
        <p:txBody>
          <a:bodyPr/>
          <a:lstStyle/>
          <a:p>
            <a:fld id="{DF7D7459-0920-4958-8E5E-3F6243477DC4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789714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907299" y="852106"/>
            <a:ext cx="1172845" cy="208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chemeClr val="bg1"/>
                </a:solidFill>
                <a:latin typeface="Georgia"/>
                <a:cs typeface="Georg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27300" y="3136912"/>
            <a:ext cx="3239770" cy="1625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0" i="0">
                <a:solidFill>
                  <a:srgbClr val="3A3938"/>
                </a:solidFill>
                <a:latin typeface="Georgia"/>
                <a:cs typeface="Georgi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7033450"/>
            <a:ext cx="242011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7033450"/>
            <a:ext cx="1739455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11/18/23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605888" y="7069070"/>
            <a:ext cx="242569" cy="2076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00" b="1" i="0">
                <a:solidFill>
                  <a:srgbClr val="4966A7"/>
                </a:solidFill>
                <a:latin typeface="Verdana"/>
                <a:cs typeface="Verdana"/>
              </a:defRPr>
            </a:lvl1pPr>
          </a:lstStyle>
          <a:p>
            <a:pPr marL="121285">
              <a:lnSpc>
                <a:spcPct val="100000"/>
              </a:lnSpc>
              <a:spcBef>
                <a:spcPts val="145"/>
              </a:spcBef>
            </a:pPr>
            <a:fld id="{81D60167-4931-47E6-BA6A-407CBD079E47}" type="slidenum">
              <a:rPr spc="-30"/>
              <a:t>‹Nr.›</a:t>
            </a:fld>
            <a:endParaRPr spc="-3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73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hyperlink" Target="https://www.google.at/url?sa=i&amp;url=https://www.fteval.at/content/home/plattform/mitglieder/profile/bmbwf/&amp;psig=AOvVaw1RoRl-_yhgGsXsuJLmZ_HX&amp;ust=1664268228693000&amp;source=images&amp;cd=vfe&amp;ved=0CAwQjRxqFwoTCIiO1rqIsvoCFQAAAAAdAAAAABAN" TargetMode="External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11" Type="http://schemas.openxmlformats.org/officeDocument/2006/relationships/image" Target="../media/image18.jpg"/><Relationship Id="rId5" Type="http://schemas.openxmlformats.org/officeDocument/2006/relationships/image" Target="../media/image12.jpeg"/><Relationship Id="rId10" Type="http://schemas.openxmlformats.org/officeDocument/2006/relationships/image" Target="../media/image17.png"/><Relationship Id="rId4" Type="http://schemas.openxmlformats.org/officeDocument/2006/relationships/image" Target="../media/image11.jpeg"/><Relationship Id="rId9" Type="http://schemas.openxmlformats.org/officeDocument/2006/relationships/image" Target="../media/image16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Imagem 7"/>
          <p:cNvPicPr/>
          <p:nvPr/>
        </p:nvPicPr>
        <p:blipFill>
          <a:blip r:embed="rId2"/>
          <a:stretch/>
        </p:blipFill>
        <p:spPr>
          <a:xfrm rot="10800000">
            <a:off x="43093159" y="2763517"/>
            <a:ext cx="9426765" cy="522849"/>
          </a:xfrm>
          <a:prstGeom prst="rect">
            <a:avLst/>
          </a:prstGeom>
          <a:ln>
            <a:noFill/>
          </a:ln>
        </p:spPr>
      </p:pic>
      <p:pic>
        <p:nvPicPr>
          <p:cNvPr id="74" name="Picture 1"/>
          <p:cNvPicPr/>
          <p:nvPr/>
        </p:nvPicPr>
        <p:blipFill>
          <a:blip r:embed="rId3"/>
          <a:stretch/>
        </p:blipFill>
        <p:spPr>
          <a:xfrm>
            <a:off x="247650" y="-254049"/>
            <a:ext cx="2351431" cy="939699"/>
          </a:xfrm>
          <a:prstGeom prst="rect">
            <a:avLst/>
          </a:prstGeom>
          <a:ln>
            <a:noFill/>
          </a:ln>
        </p:spPr>
      </p:pic>
      <p:pic>
        <p:nvPicPr>
          <p:cNvPr id="9" name="Bild 2">
            <a:extLst>
              <a:ext uri="{FF2B5EF4-FFF2-40B4-BE49-F238E27FC236}">
                <a16:creationId xmlns:a16="http://schemas.microsoft.com/office/drawing/2014/main" id="{D8AC49A6-F349-CE43-994A-BB7B83891124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53792" y="6213269"/>
            <a:ext cx="2075075" cy="9866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2" descr="fteval">
            <a:hlinkClick r:id="rId5"/>
            <a:extLst>
              <a:ext uri="{FF2B5EF4-FFF2-40B4-BE49-F238E27FC236}">
                <a16:creationId xmlns:a16="http://schemas.microsoft.com/office/drawing/2014/main" id="{50D603F4-CAEB-8243-8864-607887BBB2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8850" y="6407448"/>
            <a:ext cx="1752075" cy="824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4820B6AE-8AE8-BC4B-AA8F-5134C9A294E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282883" y="6434832"/>
            <a:ext cx="953571" cy="660110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9E0DC7EA-CF7F-5449-B668-6099EBD01A2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277287" y="54231"/>
            <a:ext cx="4886441" cy="1266486"/>
          </a:xfrm>
          <a:prstGeom prst="rect">
            <a:avLst/>
          </a:prstGeom>
        </p:spPr>
      </p:pic>
      <p:sp>
        <p:nvSpPr>
          <p:cNvPr id="14" name="CustomShape 1">
            <a:extLst>
              <a:ext uri="{FF2B5EF4-FFF2-40B4-BE49-F238E27FC236}">
                <a16:creationId xmlns:a16="http://schemas.microsoft.com/office/drawing/2014/main" id="{6C49BD68-0F53-E046-B05F-9B26F750A824}"/>
              </a:ext>
            </a:extLst>
          </p:cNvPr>
          <p:cNvSpPr/>
          <p:nvPr/>
        </p:nvSpPr>
        <p:spPr>
          <a:xfrm>
            <a:off x="0" y="1325176"/>
            <a:ext cx="15125700" cy="1155667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9250" tIns="49625" rIns="99250" bIns="49625" anchor="ctr"/>
          <a:lstStyle/>
          <a:p>
            <a:pPr marL="4712871" indent="-4712871"/>
            <a:r>
              <a:rPr lang="ka-GE" sz="2000" dirty="0">
                <a:solidFill>
                  <a:srgbClr val="FFFFFF"/>
                </a:solidFill>
                <a:latin typeface="Tw Cen MT"/>
                <a:ea typeface="DejaVu Sans"/>
              </a:rPr>
              <a:t> </a:t>
            </a:r>
            <a:r>
              <a:rPr lang="de-AT" sz="2000" dirty="0">
                <a:solidFill>
                  <a:srgbClr val="FFFFFF"/>
                </a:solidFill>
                <a:latin typeface="Tw Cen MT"/>
                <a:ea typeface="DejaVu Sans"/>
              </a:rPr>
              <a:t>	</a:t>
            </a:r>
            <a:r>
              <a:rPr lang="ka-GE" sz="2000" dirty="0">
                <a:solidFill>
                  <a:srgbClr val="FFFFFF"/>
                </a:solidFill>
                <a:latin typeface="Tw Cen MT"/>
                <a:ea typeface="DejaVu Sans"/>
              </a:rPr>
              <a:t>გმირის გამოწვევა / </a:t>
            </a:r>
            <a:r>
              <a:rPr lang="en-US" sz="2000" dirty="0">
                <a:solidFill>
                  <a:srgbClr val="FFFFFF"/>
                </a:solidFill>
                <a:latin typeface="Tw Cen MT"/>
                <a:ea typeface="DejaVu Sans"/>
              </a:rPr>
              <a:t>A2: </a:t>
            </a:r>
            <a:r>
              <a:rPr lang="ka-GE" sz="2000" dirty="0">
                <a:solidFill>
                  <a:srgbClr val="FFFFFF"/>
                </a:solidFill>
                <a:latin typeface="Tw Cen MT"/>
                <a:ea typeface="DejaVu Sans"/>
              </a:rPr>
              <a:t>ჩემი ხასიათის ძლიერი მხარეები</a:t>
            </a:r>
            <a:endParaRPr lang="de-AT" sz="2000" dirty="0">
              <a:solidFill>
                <a:srgbClr val="FFFFFF"/>
              </a:solidFill>
              <a:latin typeface="Tw Cen MT"/>
              <a:ea typeface="DejaVu Sans"/>
            </a:endParaRPr>
          </a:p>
        </p:txBody>
      </p:sp>
      <p:pic>
        <p:nvPicPr>
          <p:cNvPr id="15" name="Picture 1">
            <a:extLst>
              <a:ext uri="{FF2B5EF4-FFF2-40B4-BE49-F238E27FC236}">
                <a16:creationId xmlns:a16="http://schemas.microsoft.com/office/drawing/2014/main" id="{9D5D5FD2-CC6B-314E-897E-E86F613BB7BE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857249" y="1466219"/>
            <a:ext cx="2351431" cy="939699"/>
          </a:xfrm>
          <a:prstGeom prst="rect">
            <a:avLst/>
          </a:prstGeom>
          <a:ln>
            <a:noFill/>
          </a:ln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35A80F2F-B039-3347-95F1-7B2EAEDFA1B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8450" y="2679335"/>
            <a:ext cx="2895600" cy="2488702"/>
          </a:xfrm>
          <a:prstGeom prst="rect">
            <a:avLst/>
          </a:prstGeom>
          <a:solidFill>
            <a:srgbClr val="E6027D"/>
          </a:solidFill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id="{91599AEC-2593-8C48-9AD2-8CB4D04FF89E}"/>
              </a:ext>
            </a:extLst>
          </p:cNvPr>
          <p:cNvSpPr txBox="1"/>
          <p:nvPr/>
        </p:nvSpPr>
        <p:spPr>
          <a:xfrm>
            <a:off x="10034469" y="5229210"/>
            <a:ext cx="4129259" cy="771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62"/>
              </a:spcBef>
            </a:pPr>
            <a:r>
              <a:rPr lang="ka-GE" sz="2206" b="1" dirty="0">
                <a:solidFill>
                  <a:srgbClr val="E44AA8"/>
                </a:solidFill>
                <a:latin typeface="Calibri" charset="0"/>
                <a:ea typeface="Calibri" charset="0"/>
                <a:cs typeface="Calibri" charset="0"/>
              </a:rPr>
              <a:t>ჩემი ხასიათის ძლიერი მხარეები</a:t>
            </a:r>
            <a:endParaRPr lang="en-GB" sz="2206" b="1" dirty="0">
              <a:solidFill>
                <a:srgbClr val="E44AA8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8" name="CustomShape 3">
            <a:extLst>
              <a:ext uri="{FF2B5EF4-FFF2-40B4-BE49-F238E27FC236}">
                <a16:creationId xmlns:a16="http://schemas.microsoft.com/office/drawing/2014/main" id="{63154B21-E625-544C-A4E2-D2CD9E9DA1A4}"/>
              </a:ext>
            </a:extLst>
          </p:cNvPr>
          <p:cNvSpPr/>
          <p:nvPr/>
        </p:nvSpPr>
        <p:spPr>
          <a:xfrm>
            <a:off x="1153792" y="2449663"/>
            <a:ext cx="5943600" cy="393682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250" tIns="49625" rIns="99250" bIns="49625" anchor="ctr"/>
          <a:lstStyle/>
          <a:p>
            <a:pPr>
              <a:spcBef>
                <a:spcPts val="662"/>
              </a:spcBef>
            </a:pPr>
            <a:r>
              <a:rPr lang="ka-GE" sz="3600" b="1" dirty="0">
                <a:solidFill>
                  <a:srgbClr val="E44AA8"/>
                </a:solidFill>
                <a:latin typeface="Calibri" charset="0"/>
                <a:ea typeface="Calibri" charset="0"/>
                <a:cs typeface="Calibri" charset="0"/>
              </a:rPr>
              <a:t>„იყავი დიახ“ გამოწვევა </a:t>
            </a:r>
            <a:r>
              <a:rPr lang="en-GB" sz="3600" b="1" dirty="0">
                <a:solidFill>
                  <a:srgbClr val="E44AA8"/>
                </a:solidFill>
                <a:latin typeface="Calibri" charset="0"/>
                <a:ea typeface="Calibri" charset="0"/>
                <a:cs typeface="Calibri" charset="0"/>
              </a:rPr>
              <a:t> A2</a:t>
            </a:r>
            <a:endParaRPr lang="ka-GE" sz="3600" b="1" dirty="0">
              <a:solidFill>
                <a:srgbClr val="E44AA8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spcBef>
                <a:spcPts val="662"/>
              </a:spcBef>
            </a:pPr>
            <a:r>
              <a:rPr lang="ka-GE" sz="2800" b="1" dirty="0">
                <a:solidFill>
                  <a:srgbClr val="E44AA8"/>
                </a:solidFill>
                <a:latin typeface="Calibri" charset="0"/>
                <a:ea typeface="Calibri" charset="0"/>
                <a:cs typeface="Calibri" charset="0"/>
              </a:rPr>
              <a:t>მე შემიძლია ვუთხრა "დიახ" ჩემს თავს და ჩემს გარშემო არსებულ სამყაროს.</a:t>
            </a:r>
            <a:endParaRPr lang="en-GB" sz="2800" dirty="0">
              <a:solidFill>
                <a:srgbClr val="E44AA8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9" name="image1.png">
            <a:extLst>
              <a:ext uri="{FF2B5EF4-FFF2-40B4-BE49-F238E27FC236}">
                <a16:creationId xmlns:a16="http://schemas.microsoft.com/office/drawing/2014/main" id="{6054AEBE-E20A-444E-B06F-68C2E884898C}"/>
              </a:ext>
            </a:extLst>
          </p:cNvPr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7140243" y="3248693"/>
            <a:ext cx="2427395" cy="2528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515391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eck 2">
            <a:extLst>
              <a:ext uri="{FF2B5EF4-FFF2-40B4-BE49-F238E27FC236}">
                <a16:creationId xmlns:a16="http://schemas.microsoft.com/office/drawing/2014/main" id="{81F240CD-82E9-C240-A81B-8F3EFDE08059}"/>
              </a:ext>
            </a:extLst>
          </p:cNvPr>
          <p:cNvSpPr/>
          <p:nvPr/>
        </p:nvSpPr>
        <p:spPr>
          <a:xfrm>
            <a:off x="704850" y="504825"/>
            <a:ext cx="13868400" cy="6553199"/>
          </a:xfrm>
          <a:custGeom>
            <a:avLst/>
            <a:gdLst>
              <a:gd name="connsiteX0" fmla="*/ 0 w 10807020"/>
              <a:gd name="connsiteY0" fmla="*/ 0 h 6030686"/>
              <a:gd name="connsiteX1" fmla="*/ 891579 w 10807020"/>
              <a:gd name="connsiteY1" fmla="*/ 0 h 6030686"/>
              <a:gd name="connsiteX2" fmla="*/ 1242807 w 10807020"/>
              <a:gd name="connsiteY2" fmla="*/ 0 h 6030686"/>
              <a:gd name="connsiteX3" fmla="*/ 1810176 w 10807020"/>
              <a:gd name="connsiteY3" fmla="*/ 0 h 6030686"/>
              <a:gd name="connsiteX4" fmla="*/ 2485615 w 10807020"/>
              <a:gd name="connsiteY4" fmla="*/ 0 h 6030686"/>
              <a:gd name="connsiteX5" fmla="*/ 2944913 w 10807020"/>
              <a:gd name="connsiteY5" fmla="*/ 0 h 6030686"/>
              <a:gd name="connsiteX6" fmla="*/ 3512282 w 10807020"/>
              <a:gd name="connsiteY6" fmla="*/ 0 h 6030686"/>
              <a:gd name="connsiteX7" fmla="*/ 3863510 w 10807020"/>
              <a:gd name="connsiteY7" fmla="*/ 0 h 6030686"/>
              <a:gd name="connsiteX8" fmla="*/ 4538948 w 10807020"/>
              <a:gd name="connsiteY8" fmla="*/ 0 h 6030686"/>
              <a:gd name="connsiteX9" fmla="*/ 5322457 w 10807020"/>
              <a:gd name="connsiteY9" fmla="*/ 0 h 6030686"/>
              <a:gd name="connsiteX10" fmla="*/ 5781756 w 10807020"/>
              <a:gd name="connsiteY10" fmla="*/ 0 h 6030686"/>
              <a:gd name="connsiteX11" fmla="*/ 6457194 w 10807020"/>
              <a:gd name="connsiteY11" fmla="*/ 0 h 6030686"/>
              <a:gd name="connsiteX12" fmla="*/ 7348774 w 10807020"/>
              <a:gd name="connsiteY12" fmla="*/ 0 h 6030686"/>
              <a:gd name="connsiteX13" fmla="*/ 8024212 w 10807020"/>
              <a:gd name="connsiteY13" fmla="*/ 0 h 6030686"/>
              <a:gd name="connsiteX14" fmla="*/ 8699651 w 10807020"/>
              <a:gd name="connsiteY14" fmla="*/ 0 h 6030686"/>
              <a:gd name="connsiteX15" fmla="*/ 9158949 w 10807020"/>
              <a:gd name="connsiteY15" fmla="*/ 0 h 6030686"/>
              <a:gd name="connsiteX16" fmla="*/ 9726318 w 10807020"/>
              <a:gd name="connsiteY16" fmla="*/ 0 h 6030686"/>
              <a:gd name="connsiteX17" fmla="*/ 10807020 w 10807020"/>
              <a:gd name="connsiteY17" fmla="*/ 0 h 6030686"/>
              <a:gd name="connsiteX18" fmla="*/ 10807020 w 10807020"/>
              <a:gd name="connsiteY18" fmla="*/ 609769 h 6030686"/>
              <a:gd name="connsiteX19" fmla="*/ 10807020 w 10807020"/>
              <a:gd name="connsiteY19" fmla="*/ 1279846 h 6030686"/>
              <a:gd name="connsiteX20" fmla="*/ 10807020 w 10807020"/>
              <a:gd name="connsiteY20" fmla="*/ 2070536 h 6030686"/>
              <a:gd name="connsiteX21" fmla="*/ 10807020 w 10807020"/>
              <a:gd name="connsiteY21" fmla="*/ 2861225 h 6030686"/>
              <a:gd name="connsiteX22" fmla="*/ 10807020 w 10807020"/>
              <a:gd name="connsiteY22" fmla="*/ 3350381 h 6030686"/>
              <a:gd name="connsiteX23" fmla="*/ 10807020 w 10807020"/>
              <a:gd name="connsiteY23" fmla="*/ 4020457 h 6030686"/>
              <a:gd name="connsiteX24" fmla="*/ 10807020 w 10807020"/>
              <a:gd name="connsiteY24" fmla="*/ 4690534 h 6030686"/>
              <a:gd name="connsiteX25" fmla="*/ 10807020 w 10807020"/>
              <a:gd name="connsiteY25" fmla="*/ 5360610 h 6030686"/>
              <a:gd name="connsiteX26" fmla="*/ 10807020 w 10807020"/>
              <a:gd name="connsiteY26" fmla="*/ 6030686 h 6030686"/>
              <a:gd name="connsiteX27" fmla="*/ 10455792 w 10807020"/>
              <a:gd name="connsiteY27" fmla="*/ 6030686 h 6030686"/>
              <a:gd name="connsiteX28" fmla="*/ 9672283 w 10807020"/>
              <a:gd name="connsiteY28" fmla="*/ 6030686 h 6030686"/>
              <a:gd name="connsiteX29" fmla="*/ 9104914 w 10807020"/>
              <a:gd name="connsiteY29" fmla="*/ 6030686 h 6030686"/>
              <a:gd name="connsiteX30" fmla="*/ 8645616 w 10807020"/>
              <a:gd name="connsiteY30" fmla="*/ 6030686 h 6030686"/>
              <a:gd name="connsiteX31" fmla="*/ 7970177 w 10807020"/>
              <a:gd name="connsiteY31" fmla="*/ 6030686 h 6030686"/>
              <a:gd name="connsiteX32" fmla="*/ 7618949 w 10807020"/>
              <a:gd name="connsiteY32" fmla="*/ 6030686 h 6030686"/>
              <a:gd name="connsiteX33" fmla="*/ 6943510 w 10807020"/>
              <a:gd name="connsiteY33" fmla="*/ 6030686 h 6030686"/>
              <a:gd name="connsiteX34" fmla="*/ 6160001 w 10807020"/>
              <a:gd name="connsiteY34" fmla="*/ 6030686 h 6030686"/>
              <a:gd name="connsiteX35" fmla="*/ 5808773 w 10807020"/>
              <a:gd name="connsiteY35" fmla="*/ 6030686 h 6030686"/>
              <a:gd name="connsiteX36" fmla="*/ 4917194 w 10807020"/>
              <a:gd name="connsiteY36" fmla="*/ 6030686 h 6030686"/>
              <a:gd name="connsiteX37" fmla="*/ 4241755 w 10807020"/>
              <a:gd name="connsiteY37" fmla="*/ 6030686 h 6030686"/>
              <a:gd name="connsiteX38" fmla="*/ 3674387 w 10807020"/>
              <a:gd name="connsiteY38" fmla="*/ 6030686 h 6030686"/>
              <a:gd name="connsiteX39" fmla="*/ 3215088 w 10807020"/>
              <a:gd name="connsiteY39" fmla="*/ 6030686 h 6030686"/>
              <a:gd name="connsiteX40" fmla="*/ 2431579 w 10807020"/>
              <a:gd name="connsiteY40" fmla="*/ 6030686 h 6030686"/>
              <a:gd name="connsiteX41" fmla="*/ 1756141 w 10807020"/>
              <a:gd name="connsiteY41" fmla="*/ 6030686 h 6030686"/>
              <a:gd name="connsiteX42" fmla="*/ 1080702 w 10807020"/>
              <a:gd name="connsiteY42" fmla="*/ 6030686 h 6030686"/>
              <a:gd name="connsiteX43" fmla="*/ 621404 w 10807020"/>
              <a:gd name="connsiteY43" fmla="*/ 6030686 h 6030686"/>
              <a:gd name="connsiteX44" fmla="*/ 0 w 10807020"/>
              <a:gd name="connsiteY44" fmla="*/ 6030686 h 6030686"/>
              <a:gd name="connsiteX45" fmla="*/ 0 w 10807020"/>
              <a:gd name="connsiteY45" fmla="*/ 5239996 h 6030686"/>
              <a:gd name="connsiteX46" fmla="*/ 0 w 10807020"/>
              <a:gd name="connsiteY46" fmla="*/ 4449306 h 6030686"/>
              <a:gd name="connsiteX47" fmla="*/ 0 w 10807020"/>
              <a:gd name="connsiteY47" fmla="*/ 3839537 h 6030686"/>
              <a:gd name="connsiteX48" fmla="*/ 0 w 10807020"/>
              <a:gd name="connsiteY48" fmla="*/ 3229767 h 6030686"/>
              <a:gd name="connsiteX49" fmla="*/ 0 w 10807020"/>
              <a:gd name="connsiteY49" fmla="*/ 2499384 h 6030686"/>
              <a:gd name="connsiteX50" fmla="*/ 0 w 10807020"/>
              <a:gd name="connsiteY50" fmla="*/ 1769001 h 6030686"/>
              <a:gd name="connsiteX51" fmla="*/ 0 w 10807020"/>
              <a:gd name="connsiteY51" fmla="*/ 978311 h 6030686"/>
              <a:gd name="connsiteX52" fmla="*/ 0 w 10807020"/>
              <a:gd name="connsiteY52" fmla="*/ 0 h 6030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0807020" h="6030686" extrusionOk="0">
                <a:moveTo>
                  <a:pt x="0" y="0"/>
                </a:moveTo>
                <a:cubicBezTo>
                  <a:pt x="359581" y="-8418"/>
                  <a:pt x="571693" y="23498"/>
                  <a:pt x="891579" y="0"/>
                </a:cubicBezTo>
                <a:cubicBezTo>
                  <a:pt x="1211465" y="-23498"/>
                  <a:pt x="1088478" y="12948"/>
                  <a:pt x="1242807" y="0"/>
                </a:cubicBezTo>
                <a:cubicBezTo>
                  <a:pt x="1397136" y="-12948"/>
                  <a:pt x="1540353" y="-24716"/>
                  <a:pt x="1810176" y="0"/>
                </a:cubicBezTo>
                <a:cubicBezTo>
                  <a:pt x="2079999" y="24716"/>
                  <a:pt x="2247116" y="24721"/>
                  <a:pt x="2485615" y="0"/>
                </a:cubicBezTo>
                <a:cubicBezTo>
                  <a:pt x="2724114" y="-24721"/>
                  <a:pt x="2764177" y="8489"/>
                  <a:pt x="2944913" y="0"/>
                </a:cubicBezTo>
                <a:cubicBezTo>
                  <a:pt x="3125649" y="-8489"/>
                  <a:pt x="3335565" y="15342"/>
                  <a:pt x="3512282" y="0"/>
                </a:cubicBezTo>
                <a:cubicBezTo>
                  <a:pt x="3688999" y="-15342"/>
                  <a:pt x="3729029" y="14137"/>
                  <a:pt x="3863510" y="0"/>
                </a:cubicBezTo>
                <a:cubicBezTo>
                  <a:pt x="3997991" y="-14137"/>
                  <a:pt x="4264761" y="10859"/>
                  <a:pt x="4538948" y="0"/>
                </a:cubicBezTo>
                <a:cubicBezTo>
                  <a:pt x="4813135" y="-10859"/>
                  <a:pt x="4937593" y="27417"/>
                  <a:pt x="5322457" y="0"/>
                </a:cubicBezTo>
                <a:cubicBezTo>
                  <a:pt x="5707321" y="-27417"/>
                  <a:pt x="5570684" y="6318"/>
                  <a:pt x="5781756" y="0"/>
                </a:cubicBezTo>
                <a:cubicBezTo>
                  <a:pt x="5992828" y="-6318"/>
                  <a:pt x="6226712" y="-5131"/>
                  <a:pt x="6457194" y="0"/>
                </a:cubicBezTo>
                <a:cubicBezTo>
                  <a:pt x="6687676" y="5131"/>
                  <a:pt x="7150069" y="-37711"/>
                  <a:pt x="7348774" y="0"/>
                </a:cubicBezTo>
                <a:cubicBezTo>
                  <a:pt x="7547479" y="37711"/>
                  <a:pt x="7886680" y="30097"/>
                  <a:pt x="8024212" y="0"/>
                </a:cubicBezTo>
                <a:cubicBezTo>
                  <a:pt x="8161744" y="-30097"/>
                  <a:pt x="8411410" y="26044"/>
                  <a:pt x="8699651" y="0"/>
                </a:cubicBezTo>
                <a:cubicBezTo>
                  <a:pt x="8987892" y="-26044"/>
                  <a:pt x="9063251" y="12321"/>
                  <a:pt x="9158949" y="0"/>
                </a:cubicBezTo>
                <a:cubicBezTo>
                  <a:pt x="9254647" y="-12321"/>
                  <a:pt x="9594454" y="-19569"/>
                  <a:pt x="9726318" y="0"/>
                </a:cubicBezTo>
                <a:cubicBezTo>
                  <a:pt x="9858182" y="19569"/>
                  <a:pt x="10413306" y="39380"/>
                  <a:pt x="10807020" y="0"/>
                </a:cubicBezTo>
                <a:cubicBezTo>
                  <a:pt x="10786807" y="129514"/>
                  <a:pt x="10810046" y="331809"/>
                  <a:pt x="10807020" y="609769"/>
                </a:cubicBezTo>
                <a:cubicBezTo>
                  <a:pt x="10803994" y="887729"/>
                  <a:pt x="10797639" y="1026823"/>
                  <a:pt x="10807020" y="1279846"/>
                </a:cubicBezTo>
                <a:cubicBezTo>
                  <a:pt x="10816401" y="1532869"/>
                  <a:pt x="10803452" y="1796921"/>
                  <a:pt x="10807020" y="2070536"/>
                </a:cubicBezTo>
                <a:cubicBezTo>
                  <a:pt x="10810589" y="2344151"/>
                  <a:pt x="10831505" y="2573777"/>
                  <a:pt x="10807020" y="2861225"/>
                </a:cubicBezTo>
                <a:cubicBezTo>
                  <a:pt x="10782535" y="3148673"/>
                  <a:pt x="10820457" y="3127305"/>
                  <a:pt x="10807020" y="3350381"/>
                </a:cubicBezTo>
                <a:cubicBezTo>
                  <a:pt x="10793583" y="3573457"/>
                  <a:pt x="10804847" y="3768207"/>
                  <a:pt x="10807020" y="4020457"/>
                </a:cubicBezTo>
                <a:cubicBezTo>
                  <a:pt x="10809193" y="4272707"/>
                  <a:pt x="10798693" y="4542584"/>
                  <a:pt x="10807020" y="4690534"/>
                </a:cubicBezTo>
                <a:cubicBezTo>
                  <a:pt x="10815347" y="4838484"/>
                  <a:pt x="10807605" y="5094964"/>
                  <a:pt x="10807020" y="5360610"/>
                </a:cubicBezTo>
                <a:cubicBezTo>
                  <a:pt x="10806435" y="5626256"/>
                  <a:pt x="10775400" y="5842346"/>
                  <a:pt x="10807020" y="6030686"/>
                </a:cubicBezTo>
                <a:cubicBezTo>
                  <a:pt x="10717508" y="6020852"/>
                  <a:pt x="10559781" y="6019459"/>
                  <a:pt x="10455792" y="6030686"/>
                </a:cubicBezTo>
                <a:cubicBezTo>
                  <a:pt x="10351803" y="6041913"/>
                  <a:pt x="9880448" y="6000781"/>
                  <a:pt x="9672283" y="6030686"/>
                </a:cubicBezTo>
                <a:cubicBezTo>
                  <a:pt x="9464118" y="6060591"/>
                  <a:pt x="9310197" y="6025952"/>
                  <a:pt x="9104914" y="6030686"/>
                </a:cubicBezTo>
                <a:cubicBezTo>
                  <a:pt x="8899631" y="6035420"/>
                  <a:pt x="8845088" y="6038768"/>
                  <a:pt x="8645616" y="6030686"/>
                </a:cubicBezTo>
                <a:cubicBezTo>
                  <a:pt x="8446144" y="6022604"/>
                  <a:pt x="8127054" y="6051950"/>
                  <a:pt x="7970177" y="6030686"/>
                </a:cubicBezTo>
                <a:cubicBezTo>
                  <a:pt x="7813300" y="6009422"/>
                  <a:pt x="7782823" y="6030057"/>
                  <a:pt x="7618949" y="6030686"/>
                </a:cubicBezTo>
                <a:cubicBezTo>
                  <a:pt x="7455075" y="6031315"/>
                  <a:pt x="7180995" y="6039144"/>
                  <a:pt x="6943510" y="6030686"/>
                </a:cubicBezTo>
                <a:cubicBezTo>
                  <a:pt x="6706025" y="6022228"/>
                  <a:pt x="6320423" y="6066455"/>
                  <a:pt x="6160001" y="6030686"/>
                </a:cubicBezTo>
                <a:cubicBezTo>
                  <a:pt x="5999579" y="5994917"/>
                  <a:pt x="5928098" y="6036197"/>
                  <a:pt x="5808773" y="6030686"/>
                </a:cubicBezTo>
                <a:cubicBezTo>
                  <a:pt x="5689448" y="6025175"/>
                  <a:pt x="5277604" y="6049577"/>
                  <a:pt x="4917194" y="6030686"/>
                </a:cubicBezTo>
                <a:cubicBezTo>
                  <a:pt x="4556784" y="6011795"/>
                  <a:pt x="4517711" y="6028125"/>
                  <a:pt x="4241755" y="6030686"/>
                </a:cubicBezTo>
                <a:cubicBezTo>
                  <a:pt x="3965799" y="6033247"/>
                  <a:pt x="3853490" y="6027693"/>
                  <a:pt x="3674387" y="6030686"/>
                </a:cubicBezTo>
                <a:cubicBezTo>
                  <a:pt x="3495284" y="6033679"/>
                  <a:pt x="3415706" y="6030704"/>
                  <a:pt x="3215088" y="6030686"/>
                </a:cubicBezTo>
                <a:cubicBezTo>
                  <a:pt x="3014470" y="6030668"/>
                  <a:pt x="2606397" y="6052076"/>
                  <a:pt x="2431579" y="6030686"/>
                </a:cubicBezTo>
                <a:cubicBezTo>
                  <a:pt x="2256761" y="6009296"/>
                  <a:pt x="1993184" y="6036694"/>
                  <a:pt x="1756141" y="6030686"/>
                </a:cubicBezTo>
                <a:cubicBezTo>
                  <a:pt x="1519098" y="6024678"/>
                  <a:pt x="1274461" y="6031049"/>
                  <a:pt x="1080702" y="6030686"/>
                </a:cubicBezTo>
                <a:cubicBezTo>
                  <a:pt x="886943" y="6030323"/>
                  <a:pt x="831514" y="6040522"/>
                  <a:pt x="621404" y="6030686"/>
                </a:cubicBezTo>
                <a:cubicBezTo>
                  <a:pt x="411294" y="6020850"/>
                  <a:pt x="253909" y="6027781"/>
                  <a:pt x="0" y="6030686"/>
                </a:cubicBezTo>
                <a:cubicBezTo>
                  <a:pt x="-33010" y="5780058"/>
                  <a:pt x="-5546" y="5539808"/>
                  <a:pt x="0" y="5239996"/>
                </a:cubicBezTo>
                <a:cubicBezTo>
                  <a:pt x="5546" y="4940184"/>
                  <a:pt x="-30841" y="4769768"/>
                  <a:pt x="0" y="4449306"/>
                </a:cubicBezTo>
                <a:cubicBezTo>
                  <a:pt x="30841" y="4128844"/>
                  <a:pt x="21409" y="4094590"/>
                  <a:pt x="0" y="3839537"/>
                </a:cubicBezTo>
                <a:cubicBezTo>
                  <a:pt x="-21409" y="3584484"/>
                  <a:pt x="3411" y="3405636"/>
                  <a:pt x="0" y="3229767"/>
                </a:cubicBezTo>
                <a:cubicBezTo>
                  <a:pt x="-3411" y="3053898"/>
                  <a:pt x="-28367" y="2742400"/>
                  <a:pt x="0" y="2499384"/>
                </a:cubicBezTo>
                <a:cubicBezTo>
                  <a:pt x="28367" y="2256368"/>
                  <a:pt x="-18628" y="1932698"/>
                  <a:pt x="0" y="1769001"/>
                </a:cubicBezTo>
                <a:cubicBezTo>
                  <a:pt x="18628" y="1605304"/>
                  <a:pt x="-19193" y="1159865"/>
                  <a:pt x="0" y="978311"/>
                </a:cubicBezTo>
                <a:cubicBezTo>
                  <a:pt x="19193" y="796757"/>
                  <a:pt x="-44740" y="231439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xmlns:p14="http://schemas.microsoft.com/office/powerpoint/2010/main" xmlns:a14="http://schemas.microsoft.com/office/drawing/2010/main" xmlns:a16="http://schemas.microsoft.com/office/drawing/2014/main" xmlns="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96323">
              <a:defRPr/>
            </a:pPr>
            <a:endParaRPr lang="de-DE" sz="1764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14" name="Inhaltsplatzhalter 4">
            <a:extLst>
              <a:ext uri="{FF2B5EF4-FFF2-40B4-BE49-F238E27FC236}">
                <a16:creationId xmlns:a16="http://schemas.microsoft.com/office/drawing/2014/main" id="{1F7F167C-052B-434C-818D-A394BA4329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6665" y="3552825"/>
            <a:ext cx="2971800" cy="3105616"/>
          </a:xfr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47CFFC74-39FA-4DF8-B482-EC079D1B2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7779" y="880423"/>
            <a:ext cx="10950779" cy="714268"/>
          </a:xfrm>
        </p:spPr>
        <p:txBody>
          <a:bodyPr rtlCol="0">
            <a:normAutofit/>
          </a:bodyPr>
          <a:lstStyle/>
          <a:p>
            <a:pPr algn="ctr">
              <a:defRPr/>
            </a:pPr>
            <a:r>
              <a:rPr lang="de-AT" sz="4313" dirty="0">
                <a:solidFill>
                  <a:srgbClr val="2E2EA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+mn-ea"/>
                <a:cs typeface="+mn-cs"/>
              </a:rPr>
              <a:t>PERMA </a:t>
            </a:r>
            <a:r>
              <a:rPr lang="de-AT" sz="3529" dirty="0">
                <a:solidFill>
                  <a:srgbClr val="2E2EA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F0302020204030204"/>
                <a:ea typeface="+mn-ea"/>
                <a:cs typeface="+mn-cs"/>
              </a:rPr>
              <a:t>- </a:t>
            </a:r>
            <a:r>
              <a:rPr lang="ka-GE" sz="3529" dirty="0">
                <a:solidFill>
                  <a:srgbClr val="2E2EA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F0302020204030204"/>
                <a:ea typeface="+mn-ea"/>
                <a:cs typeface="+mn-cs"/>
              </a:rPr>
              <a:t>ერთად ფიქრისთვის </a:t>
            </a:r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9DAFE229-5E7B-4B00-A8CE-7BC14A081A2A}"/>
              </a:ext>
            </a:extLst>
          </p:cNvPr>
          <p:cNvSpPr txBox="1"/>
          <p:nvPr/>
        </p:nvSpPr>
        <p:spPr>
          <a:xfrm>
            <a:off x="1008818" y="4913083"/>
            <a:ext cx="4118434" cy="1617622"/>
          </a:xfrm>
          <a:custGeom>
            <a:avLst/>
            <a:gdLst>
              <a:gd name="connsiteX0" fmla="*/ 0 w 2624500"/>
              <a:gd name="connsiteY0" fmla="*/ 0 h 1077218"/>
              <a:gd name="connsiteX1" fmla="*/ 656125 w 2624500"/>
              <a:gd name="connsiteY1" fmla="*/ 0 h 1077218"/>
              <a:gd name="connsiteX2" fmla="*/ 1364740 w 2624500"/>
              <a:gd name="connsiteY2" fmla="*/ 0 h 1077218"/>
              <a:gd name="connsiteX3" fmla="*/ 2020865 w 2624500"/>
              <a:gd name="connsiteY3" fmla="*/ 0 h 1077218"/>
              <a:gd name="connsiteX4" fmla="*/ 2624500 w 2624500"/>
              <a:gd name="connsiteY4" fmla="*/ 0 h 1077218"/>
              <a:gd name="connsiteX5" fmla="*/ 2624500 w 2624500"/>
              <a:gd name="connsiteY5" fmla="*/ 538609 h 1077218"/>
              <a:gd name="connsiteX6" fmla="*/ 2624500 w 2624500"/>
              <a:gd name="connsiteY6" fmla="*/ 1077218 h 1077218"/>
              <a:gd name="connsiteX7" fmla="*/ 1942130 w 2624500"/>
              <a:gd name="connsiteY7" fmla="*/ 1077218 h 1077218"/>
              <a:gd name="connsiteX8" fmla="*/ 1338495 w 2624500"/>
              <a:gd name="connsiteY8" fmla="*/ 1077218 h 1077218"/>
              <a:gd name="connsiteX9" fmla="*/ 708615 w 2624500"/>
              <a:gd name="connsiteY9" fmla="*/ 1077218 h 1077218"/>
              <a:gd name="connsiteX10" fmla="*/ 0 w 2624500"/>
              <a:gd name="connsiteY10" fmla="*/ 1077218 h 1077218"/>
              <a:gd name="connsiteX11" fmla="*/ 0 w 2624500"/>
              <a:gd name="connsiteY11" fmla="*/ 517065 h 1077218"/>
              <a:gd name="connsiteX12" fmla="*/ 0 w 2624500"/>
              <a:gd name="connsiteY12" fmla="*/ 0 h 1077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24500" h="1077218" fill="none" extrusionOk="0">
                <a:moveTo>
                  <a:pt x="0" y="0"/>
                </a:moveTo>
                <a:cubicBezTo>
                  <a:pt x="187444" y="-10187"/>
                  <a:pt x="350735" y="22557"/>
                  <a:pt x="656125" y="0"/>
                </a:cubicBezTo>
                <a:cubicBezTo>
                  <a:pt x="961516" y="-22557"/>
                  <a:pt x="1112958" y="13637"/>
                  <a:pt x="1364740" y="0"/>
                </a:cubicBezTo>
                <a:cubicBezTo>
                  <a:pt x="1616523" y="-13637"/>
                  <a:pt x="1709492" y="-20360"/>
                  <a:pt x="2020865" y="0"/>
                </a:cubicBezTo>
                <a:cubicBezTo>
                  <a:pt x="2332239" y="20360"/>
                  <a:pt x="2418558" y="-6852"/>
                  <a:pt x="2624500" y="0"/>
                </a:cubicBezTo>
                <a:cubicBezTo>
                  <a:pt x="2616578" y="168937"/>
                  <a:pt x="2625662" y="427906"/>
                  <a:pt x="2624500" y="538609"/>
                </a:cubicBezTo>
                <a:cubicBezTo>
                  <a:pt x="2623338" y="649312"/>
                  <a:pt x="2613958" y="968870"/>
                  <a:pt x="2624500" y="1077218"/>
                </a:cubicBezTo>
                <a:cubicBezTo>
                  <a:pt x="2295150" y="1099309"/>
                  <a:pt x="2202723" y="1053067"/>
                  <a:pt x="1942130" y="1077218"/>
                </a:cubicBezTo>
                <a:cubicBezTo>
                  <a:pt x="1681537" y="1101370"/>
                  <a:pt x="1615419" y="1058470"/>
                  <a:pt x="1338495" y="1077218"/>
                </a:cubicBezTo>
                <a:cubicBezTo>
                  <a:pt x="1061572" y="1095966"/>
                  <a:pt x="963547" y="1079779"/>
                  <a:pt x="708615" y="1077218"/>
                </a:cubicBezTo>
                <a:cubicBezTo>
                  <a:pt x="453683" y="1074657"/>
                  <a:pt x="246366" y="1072714"/>
                  <a:pt x="0" y="1077218"/>
                </a:cubicBezTo>
                <a:cubicBezTo>
                  <a:pt x="-19256" y="889046"/>
                  <a:pt x="23723" y="750861"/>
                  <a:pt x="0" y="517065"/>
                </a:cubicBezTo>
                <a:cubicBezTo>
                  <a:pt x="-23723" y="283269"/>
                  <a:pt x="9410" y="187965"/>
                  <a:pt x="0" y="0"/>
                </a:cubicBezTo>
                <a:close/>
              </a:path>
              <a:path w="2624500" h="1077218" stroke="0" extrusionOk="0">
                <a:moveTo>
                  <a:pt x="0" y="0"/>
                </a:moveTo>
                <a:cubicBezTo>
                  <a:pt x="182854" y="24971"/>
                  <a:pt x="360232" y="-11391"/>
                  <a:pt x="577390" y="0"/>
                </a:cubicBezTo>
                <a:cubicBezTo>
                  <a:pt x="794548" y="11391"/>
                  <a:pt x="1045599" y="5932"/>
                  <a:pt x="1181025" y="0"/>
                </a:cubicBezTo>
                <a:cubicBezTo>
                  <a:pt x="1316451" y="-5932"/>
                  <a:pt x="1639256" y="4691"/>
                  <a:pt x="1889640" y="0"/>
                </a:cubicBezTo>
                <a:cubicBezTo>
                  <a:pt x="2140024" y="-4691"/>
                  <a:pt x="2370338" y="7105"/>
                  <a:pt x="2624500" y="0"/>
                </a:cubicBezTo>
                <a:cubicBezTo>
                  <a:pt x="2635918" y="229610"/>
                  <a:pt x="2612626" y="380465"/>
                  <a:pt x="2624500" y="538609"/>
                </a:cubicBezTo>
                <a:cubicBezTo>
                  <a:pt x="2636374" y="696753"/>
                  <a:pt x="2649775" y="812527"/>
                  <a:pt x="2624500" y="1077218"/>
                </a:cubicBezTo>
                <a:cubicBezTo>
                  <a:pt x="2440069" y="1070810"/>
                  <a:pt x="2310051" y="1076482"/>
                  <a:pt x="2047110" y="1077218"/>
                </a:cubicBezTo>
                <a:cubicBezTo>
                  <a:pt x="1784169" y="1077955"/>
                  <a:pt x="1724808" y="1070250"/>
                  <a:pt x="1443475" y="1077218"/>
                </a:cubicBezTo>
                <a:cubicBezTo>
                  <a:pt x="1162142" y="1084186"/>
                  <a:pt x="911475" y="1076688"/>
                  <a:pt x="734860" y="1077218"/>
                </a:cubicBezTo>
                <a:cubicBezTo>
                  <a:pt x="558245" y="1077748"/>
                  <a:pt x="165802" y="1054766"/>
                  <a:pt x="0" y="1077218"/>
                </a:cubicBezTo>
                <a:cubicBezTo>
                  <a:pt x="11489" y="922373"/>
                  <a:pt x="10620" y="670663"/>
                  <a:pt x="0" y="538609"/>
                </a:cubicBezTo>
                <a:cubicBezTo>
                  <a:pt x="-10620" y="406555"/>
                  <a:pt x="17540" y="239850"/>
                  <a:pt x="0" y="0"/>
                </a:cubicBezTo>
                <a:close/>
              </a:path>
            </a:pathLst>
          </a:custGeom>
          <a:solidFill>
            <a:srgbClr val="7030A0"/>
          </a:solidFill>
          <a:ln>
            <a:solidFill>
              <a:srgbClr val="0066CC"/>
            </a:solidFill>
          </a:ln>
        </p:spPr>
        <p:txBody>
          <a:bodyPr wrap="square">
            <a:spAutoFit/>
          </a:bodyPr>
          <a:lstStyle/>
          <a:p>
            <a:pPr algn="ctr" defTabSz="896323">
              <a:defRPr/>
            </a:pPr>
            <a:r>
              <a:rPr lang="de-DE" sz="2745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 = </a:t>
            </a:r>
            <a:r>
              <a:rPr lang="ka-GE" sz="2745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პოზიტიური ემოციები</a:t>
            </a:r>
            <a:endParaRPr lang="de-DE" sz="2745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80101" indent="-280101" algn="ctr" defTabSz="896323">
              <a:spcAft>
                <a:spcPts val="589"/>
              </a:spcAft>
              <a:buFont typeface="Wingdings" panose="05000000000000000000" pitchFamily="2" charset="2"/>
              <a:buChar char="Ø"/>
              <a:defRPr/>
            </a:pPr>
            <a:r>
              <a:rPr lang="ka-GE" sz="1961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რა იყო დღეს დადებითი?</a:t>
            </a:r>
            <a:endParaRPr lang="de-DE" sz="1961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0101" indent="-280101" algn="ctr" defTabSz="896323">
              <a:spcAft>
                <a:spcPts val="589"/>
              </a:spcAft>
              <a:buFont typeface="Wingdings" panose="05000000000000000000" pitchFamily="2" charset="2"/>
              <a:buChar char="Ø"/>
              <a:defRPr/>
            </a:pPr>
            <a:r>
              <a:rPr lang="ka-GE" sz="1961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როგორ მივიღო მეტი?</a:t>
            </a:r>
            <a:endParaRPr lang="de-DE" sz="1961" dirty="0">
              <a:solidFill>
                <a:prstClr val="white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86178E37-1316-4ACD-8609-FEA1960C7522}"/>
              </a:ext>
            </a:extLst>
          </p:cNvPr>
          <p:cNvSpPr txBox="1"/>
          <p:nvPr/>
        </p:nvSpPr>
        <p:spPr>
          <a:xfrm>
            <a:off x="9778459" y="4741923"/>
            <a:ext cx="3974797" cy="1195199"/>
          </a:xfrm>
          <a:custGeom>
            <a:avLst/>
            <a:gdLst>
              <a:gd name="connsiteX0" fmla="*/ 0 w 2072309"/>
              <a:gd name="connsiteY0" fmla="*/ 0 h 1015663"/>
              <a:gd name="connsiteX1" fmla="*/ 732216 w 2072309"/>
              <a:gd name="connsiteY1" fmla="*/ 0 h 1015663"/>
              <a:gd name="connsiteX2" fmla="*/ 1464432 w 2072309"/>
              <a:gd name="connsiteY2" fmla="*/ 0 h 1015663"/>
              <a:gd name="connsiteX3" fmla="*/ 2072309 w 2072309"/>
              <a:gd name="connsiteY3" fmla="*/ 0 h 1015663"/>
              <a:gd name="connsiteX4" fmla="*/ 2072309 w 2072309"/>
              <a:gd name="connsiteY4" fmla="*/ 528145 h 1015663"/>
              <a:gd name="connsiteX5" fmla="*/ 2072309 w 2072309"/>
              <a:gd name="connsiteY5" fmla="*/ 1015663 h 1015663"/>
              <a:gd name="connsiteX6" fmla="*/ 1402262 w 2072309"/>
              <a:gd name="connsiteY6" fmla="*/ 1015663 h 1015663"/>
              <a:gd name="connsiteX7" fmla="*/ 732216 w 2072309"/>
              <a:gd name="connsiteY7" fmla="*/ 1015663 h 1015663"/>
              <a:gd name="connsiteX8" fmla="*/ 0 w 2072309"/>
              <a:gd name="connsiteY8" fmla="*/ 1015663 h 1015663"/>
              <a:gd name="connsiteX9" fmla="*/ 0 w 2072309"/>
              <a:gd name="connsiteY9" fmla="*/ 528145 h 1015663"/>
              <a:gd name="connsiteX10" fmla="*/ 0 w 2072309"/>
              <a:gd name="connsiteY10" fmla="*/ 0 h 1015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72309" h="1015663" fill="none" extrusionOk="0">
                <a:moveTo>
                  <a:pt x="0" y="0"/>
                </a:moveTo>
                <a:cubicBezTo>
                  <a:pt x="297406" y="35902"/>
                  <a:pt x="513421" y="-16635"/>
                  <a:pt x="732216" y="0"/>
                </a:cubicBezTo>
                <a:cubicBezTo>
                  <a:pt x="951011" y="16635"/>
                  <a:pt x="1252908" y="669"/>
                  <a:pt x="1464432" y="0"/>
                </a:cubicBezTo>
                <a:cubicBezTo>
                  <a:pt x="1675956" y="-669"/>
                  <a:pt x="1909772" y="-14459"/>
                  <a:pt x="2072309" y="0"/>
                </a:cubicBezTo>
                <a:cubicBezTo>
                  <a:pt x="2093421" y="249912"/>
                  <a:pt x="2084310" y="292971"/>
                  <a:pt x="2072309" y="528145"/>
                </a:cubicBezTo>
                <a:cubicBezTo>
                  <a:pt x="2060308" y="763320"/>
                  <a:pt x="2049987" y="813331"/>
                  <a:pt x="2072309" y="1015663"/>
                </a:cubicBezTo>
                <a:cubicBezTo>
                  <a:pt x="1769252" y="1035071"/>
                  <a:pt x="1720614" y="995278"/>
                  <a:pt x="1402262" y="1015663"/>
                </a:cubicBezTo>
                <a:cubicBezTo>
                  <a:pt x="1083910" y="1036048"/>
                  <a:pt x="963130" y="1022170"/>
                  <a:pt x="732216" y="1015663"/>
                </a:cubicBezTo>
                <a:cubicBezTo>
                  <a:pt x="501302" y="1009156"/>
                  <a:pt x="211047" y="985048"/>
                  <a:pt x="0" y="1015663"/>
                </a:cubicBezTo>
                <a:cubicBezTo>
                  <a:pt x="-3512" y="885706"/>
                  <a:pt x="-5433" y="766651"/>
                  <a:pt x="0" y="528145"/>
                </a:cubicBezTo>
                <a:cubicBezTo>
                  <a:pt x="5433" y="289639"/>
                  <a:pt x="19982" y="259941"/>
                  <a:pt x="0" y="0"/>
                </a:cubicBezTo>
                <a:close/>
              </a:path>
              <a:path w="2072309" h="1015663" stroke="0" extrusionOk="0">
                <a:moveTo>
                  <a:pt x="0" y="0"/>
                </a:moveTo>
                <a:cubicBezTo>
                  <a:pt x="239065" y="-13424"/>
                  <a:pt x="430438" y="-19943"/>
                  <a:pt x="628600" y="0"/>
                </a:cubicBezTo>
                <a:cubicBezTo>
                  <a:pt x="826762" y="19943"/>
                  <a:pt x="966232" y="-24521"/>
                  <a:pt x="1277924" y="0"/>
                </a:cubicBezTo>
                <a:cubicBezTo>
                  <a:pt x="1589616" y="24521"/>
                  <a:pt x="1730575" y="-18331"/>
                  <a:pt x="2072309" y="0"/>
                </a:cubicBezTo>
                <a:cubicBezTo>
                  <a:pt x="2058289" y="210823"/>
                  <a:pt x="2046938" y="285794"/>
                  <a:pt x="2072309" y="507832"/>
                </a:cubicBezTo>
                <a:cubicBezTo>
                  <a:pt x="2097680" y="729870"/>
                  <a:pt x="2057460" y="827082"/>
                  <a:pt x="2072309" y="1015663"/>
                </a:cubicBezTo>
                <a:cubicBezTo>
                  <a:pt x="1797404" y="1024019"/>
                  <a:pt x="1704895" y="1030654"/>
                  <a:pt x="1340093" y="1015663"/>
                </a:cubicBezTo>
                <a:cubicBezTo>
                  <a:pt x="975291" y="1000672"/>
                  <a:pt x="969791" y="1041884"/>
                  <a:pt x="711493" y="1015663"/>
                </a:cubicBezTo>
                <a:cubicBezTo>
                  <a:pt x="453195" y="989442"/>
                  <a:pt x="164794" y="999493"/>
                  <a:pt x="0" y="1015663"/>
                </a:cubicBezTo>
                <a:cubicBezTo>
                  <a:pt x="20553" y="803293"/>
                  <a:pt x="-2651" y="679827"/>
                  <a:pt x="0" y="487518"/>
                </a:cubicBezTo>
                <a:cubicBezTo>
                  <a:pt x="2651" y="295210"/>
                  <a:pt x="4953" y="150723"/>
                  <a:pt x="0" y="0"/>
                </a:cubicBezTo>
                <a:close/>
              </a:path>
            </a:pathLst>
          </a:custGeom>
          <a:solidFill>
            <a:srgbClr val="73AAA9"/>
          </a:solidFill>
          <a:ln>
            <a:solidFill>
              <a:srgbClr val="0066CC"/>
            </a:solidFill>
          </a:ln>
        </p:spPr>
        <p:txBody>
          <a:bodyPr wrap="square">
            <a:spAutoFit/>
          </a:bodyPr>
          <a:lstStyle/>
          <a:p>
            <a:pPr algn="ctr" defTabSz="896323">
              <a:defRPr/>
            </a:pPr>
            <a:r>
              <a:rPr lang="de-DE" sz="2745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A = </a:t>
            </a:r>
            <a:r>
              <a:rPr lang="ka-GE" sz="2745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მიღწევა</a:t>
            </a:r>
            <a:endParaRPr lang="de-DE" sz="2745" b="1" dirty="0" err="1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0101" indent="-280101" algn="ctr" defTabSz="896323">
              <a:spcAft>
                <a:spcPts val="589"/>
              </a:spcAft>
              <a:buFont typeface="Wingdings" panose="05000000000000000000" pitchFamily="2" charset="2"/>
              <a:buChar char="Ø"/>
              <a:defRPr/>
            </a:pPr>
            <a:r>
              <a:rPr lang="ka-GE" sz="1961" b="1" dirty="0">
                <a:solidFill>
                  <a:prstClr val="white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რითი ვამაყობ მართლა</a:t>
            </a:r>
            <a:r>
              <a:rPr lang="de-DE" sz="1961" b="1" dirty="0">
                <a:solidFill>
                  <a:prstClr val="white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?</a:t>
            </a:r>
          </a:p>
          <a:p>
            <a:pPr marL="280101" indent="-280101" algn="ctr" defTabSz="896323">
              <a:spcAft>
                <a:spcPts val="589"/>
              </a:spcAft>
              <a:buFont typeface="Wingdings" panose="05000000000000000000" pitchFamily="2" charset="2"/>
              <a:buChar char="Ø"/>
              <a:defRPr/>
            </a:pPr>
            <a:r>
              <a:rPr lang="ka-GE" sz="1961" b="1" dirty="0">
                <a:solidFill>
                  <a:prstClr val="white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რას მივაღწიე ამით?</a:t>
            </a:r>
            <a:endParaRPr lang="de-DE" sz="1961" b="1" dirty="0">
              <a:solidFill>
                <a:prstClr val="white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046939FF-ECD8-40B1-93B8-59B5BA5E6841}"/>
              </a:ext>
            </a:extLst>
          </p:cNvPr>
          <p:cNvSpPr txBox="1"/>
          <p:nvPr/>
        </p:nvSpPr>
        <p:spPr>
          <a:xfrm>
            <a:off x="985757" y="2943225"/>
            <a:ext cx="4141495" cy="1798698"/>
          </a:xfrm>
          <a:custGeom>
            <a:avLst/>
            <a:gdLst>
              <a:gd name="connsiteX0" fmla="*/ 0 w 2509477"/>
              <a:gd name="connsiteY0" fmla="*/ 0 h 1107996"/>
              <a:gd name="connsiteX1" fmla="*/ 627369 w 2509477"/>
              <a:gd name="connsiteY1" fmla="*/ 0 h 1107996"/>
              <a:gd name="connsiteX2" fmla="*/ 1304928 w 2509477"/>
              <a:gd name="connsiteY2" fmla="*/ 0 h 1107996"/>
              <a:gd name="connsiteX3" fmla="*/ 1932297 w 2509477"/>
              <a:gd name="connsiteY3" fmla="*/ 0 h 1107996"/>
              <a:gd name="connsiteX4" fmla="*/ 2509477 w 2509477"/>
              <a:gd name="connsiteY4" fmla="*/ 0 h 1107996"/>
              <a:gd name="connsiteX5" fmla="*/ 2509477 w 2509477"/>
              <a:gd name="connsiteY5" fmla="*/ 553998 h 1107996"/>
              <a:gd name="connsiteX6" fmla="*/ 2509477 w 2509477"/>
              <a:gd name="connsiteY6" fmla="*/ 1107996 h 1107996"/>
              <a:gd name="connsiteX7" fmla="*/ 1857013 w 2509477"/>
              <a:gd name="connsiteY7" fmla="*/ 1107996 h 1107996"/>
              <a:gd name="connsiteX8" fmla="*/ 1279833 w 2509477"/>
              <a:gd name="connsiteY8" fmla="*/ 1107996 h 1107996"/>
              <a:gd name="connsiteX9" fmla="*/ 677559 w 2509477"/>
              <a:gd name="connsiteY9" fmla="*/ 1107996 h 1107996"/>
              <a:gd name="connsiteX10" fmla="*/ 0 w 2509477"/>
              <a:gd name="connsiteY10" fmla="*/ 1107996 h 1107996"/>
              <a:gd name="connsiteX11" fmla="*/ 0 w 2509477"/>
              <a:gd name="connsiteY11" fmla="*/ 531838 h 1107996"/>
              <a:gd name="connsiteX12" fmla="*/ 0 w 2509477"/>
              <a:gd name="connsiteY12" fmla="*/ 0 h 1107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09477" h="1107996" fill="none" extrusionOk="0">
                <a:moveTo>
                  <a:pt x="0" y="0"/>
                </a:moveTo>
                <a:cubicBezTo>
                  <a:pt x="283270" y="18550"/>
                  <a:pt x="405389" y="29514"/>
                  <a:pt x="627369" y="0"/>
                </a:cubicBezTo>
                <a:cubicBezTo>
                  <a:pt x="849349" y="-29514"/>
                  <a:pt x="1067866" y="-31407"/>
                  <a:pt x="1304928" y="0"/>
                </a:cubicBezTo>
                <a:cubicBezTo>
                  <a:pt x="1541990" y="31407"/>
                  <a:pt x="1761637" y="29367"/>
                  <a:pt x="1932297" y="0"/>
                </a:cubicBezTo>
                <a:cubicBezTo>
                  <a:pt x="2102957" y="-29367"/>
                  <a:pt x="2252537" y="24873"/>
                  <a:pt x="2509477" y="0"/>
                </a:cubicBezTo>
                <a:cubicBezTo>
                  <a:pt x="2536306" y="213405"/>
                  <a:pt x="2509472" y="402806"/>
                  <a:pt x="2509477" y="553998"/>
                </a:cubicBezTo>
                <a:cubicBezTo>
                  <a:pt x="2509482" y="705190"/>
                  <a:pt x="2505897" y="991858"/>
                  <a:pt x="2509477" y="1107996"/>
                </a:cubicBezTo>
                <a:cubicBezTo>
                  <a:pt x="2358022" y="1122256"/>
                  <a:pt x="1997642" y="1127428"/>
                  <a:pt x="1857013" y="1107996"/>
                </a:cubicBezTo>
                <a:cubicBezTo>
                  <a:pt x="1716384" y="1088564"/>
                  <a:pt x="1488560" y="1089244"/>
                  <a:pt x="1279833" y="1107996"/>
                </a:cubicBezTo>
                <a:cubicBezTo>
                  <a:pt x="1071106" y="1126748"/>
                  <a:pt x="865254" y="1124922"/>
                  <a:pt x="677559" y="1107996"/>
                </a:cubicBezTo>
                <a:cubicBezTo>
                  <a:pt x="489864" y="1091070"/>
                  <a:pt x="196025" y="1134623"/>
                  <a:pt x="0" y="1107996"/>
                </a:cubicBezTo>
                <a:cubicBezTo>
                  <a:pt x="8692" y="939043"/>
                  <a:pt x="-10135" y="674609"/>
                  <a:pt x="0" y="531838"/>
                </a:cubicBezTo>
                <a:cubicBezTo>
                  <a:pt x="10135" y="389067"/>
                  <a:pt x="1568" y="203091"/>
                  <a:pt x="0" y="0"/>
                </a:cubicBezTo>
                <a:close/>
              </a:path>
              <a:path w="2509477" h="1107996" stroke="0" extrusionOk="0">
                <a:moveTo>
                  <a:pt x="0" y="0"/>
                </a:moveTo>
                <a:cubicBezTo>
                  <a:pt x="155475" y="-12828"/>
                  <a:pt x="372700" y="-27521"/>
                  <a:pt x="552085" y="0"/>
                </a:cubicBezTo>
                <a:cubicBezTo>
                  <a:pt x="731471" y="27521"/>
                  <a:pt x="1000175" y="-20345"/>
                  <a:pt x="1129265" y="0"/>
                </a:cubicBezTo>
                <a:cubicBezTo>
                  <a:pt x="1258355" y="20345"/>
                  <a:pt x="1670202" y="-24410"/>
                  <a:pt x="1806823" y="0"/>
                </a:cubicBezTo>
                <a:cubicBezTo>
                  <a:pt x="1943444" y="24410"/>
                  <a:pt x="2194585" y="-30635"/>
                  <a:pt x="2509477" y="0"/>
                </a:cubicBezTo>
                <a:cubicBezTo>
                  <a:pt x="2487591" y="163231"/>
                  <a:pt x="2512881" y="369536"/>
                  <a:pt x="2509477" y="553998"/>
                </a:cubicBezTo>
                <a:cubicBezTo>
                  <a:pt x="2506073" y="738460"/>
                  <a:pt x="2513540" y="959790"/>
                  <a:pt x="2509477" y="1107996"/>
                </a:cubicBezTo>
                <a:cubicBezTo>
                  <a:pt x="2332691" y="1127581"/>
                  <a:pt x="2084554" y="1127846"/>
                  <a:pt x="1957392" y="1107996"/>
                </a:cubicBezTo>
                <a:cubicBezTo>
                  <a:pt x="1830231" y="1088146"/>
                  <a:pt x="1579491" y="1082577"/>
                  <a:pt x="1380212" y="1107996"/>
                </a:cubicBezTo>
                <a:cubicBezTo>
                  <a:pt x="1180933" y="1133415"/>
                  <a:pt x="1035580" y="1079015"/>
                  <a:pt x="702654" y="1107996"/>
                </a:cubicBezTo>
                <a:cubicBezTo>
                  <a:pt x="369728" y="1136977"/>
                  <a:pt x="343538" y="1112567"/>
                  <a:pt x="0" y="1107996"/>
                </a:cubicBezTo>
                <a:cubicBezTo>
                  <a:pt x="-12578" y="881192"/>
                  <a:pt x="16340" y="781950"/>
                  <a:pt x="0" y="553998"/>
                </a:cubicBezTo>
                <a:cubicBezTo>
                  <a:pt x="-16340" y="326046"/>
                  <a:pt x="-10413" y="224976"/>
                  <a:pt x="0" y="0"/>
                </a:cubicBezTo>
                <a:close/>
              </a:path>
            </a:pathLst>
          </a:custGeom>
          <a:solidFill>
            <a:srgbClr val="7F3A86"/>
          </a:solidFill>
          <a:ln>
            <a:solidFill>
              <a:srgbClr val="0066CC"/>
            </a:solidFill>
          </a:ln>
        </p:spPr>
        <p:txBody>
          <a:bodyPr wrap="square">
            <a:spAutoFit/>
          </a:bodyPr>
          <a:lstStyle/>
          <a:p>
            <a:pPr algn="ctr" defTabSz="896323">
              <a:defRPr/>
            </a:pPr>
            <a:r>
              <a:rPr lang="de-DE" sz="2745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E =  </a:t>
            </a:r>
            <a:r>
              <a:rPr lang="ka-GE" sz="2745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ჩართულობა</a:t>
            </a:r>
            <a:endParaRPr lang="de-DE" sz="2745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36121" indent="-336121" algn="ctr" defTabSz="896323">
              <a:spcAft>
                <a:spcPts val="589"/>
              </a:spcAft>
              <a:buFont typeface="Wingdings" panose="05000000000000000000" pitchFamily="2" charset="2"/>
              <a:buChar char="Ø"/>
              <a:defRPr/>
            </a:pPr>
            <a:r>
              <a:rPr lang="de-DE" sz="1961" b="1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ka-GE" sz="1961" b="1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რა არის ჩემი ყველაზე ძლიერი მხარე?</a:t>
            </a:r>
            <a:endParaRPr lang="de-DE" sz="1961" b="1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0101" indent="-280101" algn="ctr" defTabSz="896323">
              <a:spcAft>
                <a:spcPts val="589"/>
              </a:spcAft>
              <a:buFont typeface="Wingdings" panose="05000000000000000000" pitchFamily="2" charset="2"/>
              <a:buChar char="Ø"/>
              <a:defRPr/>
            </a:pPr>
            <a:r>
              <a:rPr lang="ka-GE" sz="1961" b="1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რომელი მათგანის გამოყენება შევძელი ამ ბოლო დროს?</a:t>
            </a:r>
            <a:endParaRPr lang="de-DE" sz="1961" b="1" dirty="0">
              <a:solidFill>
                <a:prstClr val="white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42B97B0E-E36B-4CCA-B27A-F4306AF05F52}"/>
              </a:ext>
            </a:extLst>
          </p:cNvPr>
          <p:cNvSpPr txBox="1"/>
          <p:nvPr/>
        </p:nvSpPr>
        <p:spPr>
          <a:xfrm>
            <a:off x="9778460" y="2751543"/>
            <a:ext cx="3974797" cy="1798698"/>
          </a:xfrm>
          <a:custGeom>
            <a:avLst/>
            <a:gdLst>
              <a:gd name="connsiteX0" fmla="*/ 0 w 3599616"/>
              <a:gd name="connsiteY0" fmla="*/ 0 h 1292662"/>
              <a:gd name="connsiteX1" fmla="*/ 635932 w 3599616"/>
              <a:gd name="connsiteY1" fmla="*/ 0 h 1292662"/>
              <a:gd name="connsiteX2" fmla="*/ 1199872 w 3599616"/>
              <a:gd name="connsiteY2" fmla="*/ 0 h 1292662"/>
              <a:gd name="connsiteX3" fmla="*/ 1871800 w 3599616"/>
              <a:gd name="connsiteY3" fmla="*/ 0 h 1292662"/>
              <a:gd name="connsiteX4" fmla="*/ 2507732 w 3599616"/>
              <a:gd name="connsiteY4" fmla="*/ 0 h 1292662"/>
              <a:gd name="connsiteX5" fmla="*/ 3599616 w 3599616"/>
              <a:gd name="connsiteY5" fmla="*/ 0 h 1292662"/>
              <a:gd name="connsiteX6" fmla="*/ 3599616 w 3599616"/>
              <a:gd name="connsiteY6" fmla="*/ 646331 h 1292662"/>
              <a:gd name="connsiteX7" fmla="*/ 3599616 w 3599616"/>
              <a:gd name="connsiteY7" fmla="*/ 1292662 h 1292662"/>
              <a:gd name="connsiteX8" fmla="*/ 3071672 w 3599616"/>
              <a:gd name="connsiteY8" fmla="*/ 1292662 h 1292662"/>
              <a:gd name="connsiteX9" fmla="*/ 2543729 w 3599616"/>
              <a:gd name="connsiteY9" fmla="*/ 1292662 h 1292662"/>
              <a:gd name="connsiteX10" fmla="*/ 2015785 w 3599616"/>
              <a:gd name="connsiteY10" fmla="*/ 1292662 h 1292662"/>
              <a:gd name="connsiteX11" fmla="*/ 1451845 w 3599616"/>
              <a:gd name="connsiteY11" fmla="*/ 1292662 h 1292662"/>
              <a:gd name="connsiteX12" fmla="*/ 851909 w 3599616"/>
              <a:gd name="connsiteY12" fmla="*/ 1292662 h 1292662"/>
              <a:gd name="connsiteX13" fmla="*/ 0 w 3599616"/>
              <a:gd name="connsiteY13" fmla="*/ 1292662 h 1292662"/>
              <a:gd name="connsiteX14" fmla="*/ 0 w 3599616"/>
              <a:gd name="connsiteY14" fmla="*/ 646331 h 1292662"/>
              <a:gd name="connsiteX15" fmla="*/ 0 w 3599616"/>
              <a:gd name="connsiteY15" fmla="*/ 0 h 129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599616" h="1292662" fill="none" extrusionOk="0">
                <a:moveTo>
                  <a:pt x="0" y="0"/>
                </a:moveTo>
                <a:cubicBezTo>
                  <a:pt x="212484" y="20026"/>
                  <a:pt x="473714" y="13266"/>
                  <a:pt x="635932" y="0"/>
                </a:cubicBezTo>
                <a:cubicBezTo>
                  <a:pt x="798150" y="-13266"/>
                  <a:pt x="1026439" y="-16183"/>
                  <a:pt x="1199872" y="0"/>
                </a:cubicBezTo>
                <a:cubicBezTo>
                  <a:pt x="1373305" y="16183"/>
                  <a:pt x="1663379" y="-16110"/>
                  <a:pt x="1871800" y="0"/>
                </a:cubicBezTo>
                <a:cubicBezTo>
                  <a:pt x="2080221" y="16110"/>
                  <a:pt x="2291699" y="-11348"/>
                  <a:pt x="2507732" y="0"/>
                </a:cubicBezTo>
                <a:cubicBezTo>
                  <a:pt x="2723765" y="11348"/>
                  <a:pt x="3062330" y="22695"/>
                  <a:pt x="3599616" y="0"/>
                </a:cubicBezTo>
                <a:cubicBezTo>
                  <a:pt x="3591841" y="247406"/>
                  <a:pt x="3594830" y="351206"/>
                  <a:pt x="3599616" y="646331"/>
                </a:cubicBezTo>
                <a:cubicBezTo>
                  <a:pt x="3604402" y="941456"/>
                  <a:pt x="3587407" y="990882"/>
                  <a:pt x="3599616" y="1292662"/>
                </a:cubicBezTo>
                <a:cubicBezTo>
                  <a:pt x="3492337" y="1272646"/>
                  <a:pt x="3272550" y="1298211"/>
                  <a:pt x="3071672" y="1292662"/>
                </a:cubicBezTo>
                <a:cubicBezTo>
                  <a:pt x="2870794" y="1287113"/>
                  <a:pt x="2706887" y="1268743"/>
                  <a:pt x="2543729" y="1292662"/>
                </a:cubicBezTo>
                <a:cubicBezTo>
                  <a:pt x="2380571" y="1316581"/>
                  <a:pt x="2198692" y="1273411"/>
                  <a:pt x="2015785" y="1292662"/>
                </a:cubicBezTo>
                <a:cubicBezTo>
                  <a:pt x="1832878" y="1311913"/>
                  <a:pt x="1729221" y="1292564"/>
                  <a:pt x="1451845" y="1292662"/>
                </a:cubicBezTo>
                <a:cubicBezTo>
                  <a:pt x="1174469" y="1292760"/>
                  <a:pt x="1055097" y="1316676"/>
                  <a:pt x="851909" y="1292662"/>
                </a:cubicBezTo>
                <a:cubicBezTo>
                  <a:pt x="648721" y="1268648"/>
                  <a:pt x="254252" y="1272448"/>
                  <a:pt x="0" y="1292662"/>
                </a:cubicBezTo>
                <a:cubicBezTo>
                  <a:pt x="-26604" y="1119967"/>
                  <a:pt x="-26173" y="872851"/>
                  <a:pt x="0" y="646331"/>
                </a:cubicBezTo>
                <a:cubicBezTo>
                  <a:pt x="26173" y="419811"/>
                  <a:pt x="-4038" y="251683"/>
                  <a:pt x="0" y="0"/>
                </a:cubicBezTo>
                <a:close/>
              </a:path>
              <a:path w="3599616" h="1292662" stroke="0" extrusionOk="0">
                <a:moveTo>
                  <a:pt x="0" y="0"/>
                </a:moveTo>
                <a:cubicBezTo>
                  <a:pt x="99286" y="3653"/>
                  <a:pt x="303647" y="-822"/>
                  <a:pt x="491948" y="0"/>
                </a:cubicBezTo>
                <a:cubicBezTo>
                  <a:pt x="680249" y="822"/>
                  <a:pt x="863189" y="-17517"/>
                  <a:pt x="1019891" y="0"/>
                </a:cubicBezTo>
                <a:cubicBezTo>
                  <a:pt x="1176593" y="17517"/>
                  <a:pt x="1370042" y="-31665"/>
                  <a:pt x="1691820" y="0"/>
                </a:cubicBezTo>
                <a:cubicBezTo>
                  <a:pt x="2013598" y="31665"/>
                  <a:pt x="2086788" y="5405"/>
                  <a:pt x="2291756" y="0"/>
                </a:cubicBezTo>
                <a:cubicBezTo>
                  <a:pt x="2496724" y="-5405"/>
                  <a:pt x="2718779" y="24123"/>
                  <a:pt x="2891692" y="0"/>
                </a:cubicBezTo>
                <a:cubicBezTo>
                  <a:pt x="3064605" y="-24123"/>
                  <a:pt x="3451440" y="-32855"/>
                  <a:pt x="3599616" y="0"/>
                </a:cubicBezTo>
                <a:cubicBezTo>
                  <a:pt x="3599976" y="191258"/>
                  <a:pt x="3612867" y="417468"/>
                  <a:pt x="3599616" y="607551"/>
                </a:cubicBezTo>
                <a:cubicBezTo>
                  <a:pt x="3586365" y="797634"/>
                  <a:pt x="3608037" y="1047788"/>
                  <a:pt x="3599616" y="1292662"/>
                </a:cubicBezTo>
                <a:cubicBezTo>
                  <a:pt x="3448052" y="1293777"/>
                  <a:pt x="3190200" y="1266196"/>
                  <a:pt x="2963684" y="1292662"/>
                </a:cubicBezTo>
                <a:cubicBezTo>
                  <a:pt x="2737168" y="1319128"/>
                  <a:pt x="2593497" y="1322651"/>
                  <a:pt x="2363748" y="1292662"/>
                </a:cubicBezTo>
                <a:cubicBezTo>
                  <a:pt x="2133999" y="1262673"/>
                  <a:pt x="1948806" y="1321304"/>
                  <a:pt x="1763812" y="1292662"/>
                </a:cubicBezTo>
                <a:cubicBezTo>
                  <a:pt x="1578818" y="1264020"/>
                  <a:pt x="1476875" y="1276675"/>
                  <a:pt x="1235868" y="1292662"/>
                </a:cubicBezTo>
                <a:cubicBezTo>
                  <a:pt x="994861" y="1308649"/>
                  <a:pt x="714210" y="1277319"/>
                  <a:pt x="563940" y="1292662"/>
                </a:cubicBezTo>
                <a:cubicBezTo>
                  <a:pt x="413670" y="1308005"/>
                  <a:pt x="144023" y="1312588"/>
                  <a:pt x="0" y="1292662"/>
                </a:cubicBezTo>
                <a:cubicBezTo>
                  <a:pt x="22277" y="1061880"/>
                  <a:pt x="-4484" y="944723"/>
                  <a:pt x="0" y="659258"/>
                </a:cubicBezTo>
                <a:cubicBezTo>
                  <a:pt x="4484" y="373793"/>
                  <a:pt x="7464" y="200340"/>
                  <a:pt x="0" y="0"/>
                </a:cubicBezTo>
                <a:close/>
              </a:path>
            </a:pathLst>
          </a:custGeom>
          <a:solidFill>
            <a:srgbClr val="497777"/>
          </a:solidFill>
          <a:ln>
            <a:solidFill>
              <a:srgbClr val="0066CC"/>
            </a:solidFill>
          </a:ln>
        </p:spPr>
        <p:txBody>
          <a:bodyPr wrap="square">
            <a:spAutoFit/>
          </a:bodyPr>
          <a:lstStyle/>
          <a:p>
            <a:pPr algn="ctr" defTabSz="896323">
              <a:defRPr/>
            </a:pPr>
            <a:r>
              <a:rPr lang="de-DE" sz="2745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M = </a:t>
            </a:r>
            <a:r>
              <a:rPr lang="ka-GE" sz="2745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მნიშვნელობა</a:t>
            </a:r>
            <a:endParaRPr lang="de-DE" sz="2745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0101" indent="-280101" algn="ctr" defTabSz="896323">
              <a:spcAft>
                <a:spcPts val="589"/>
              </a:spcAft>
              <a:buFont typeface="Wingdings" panose="05000000000000000000" pitchFamily="2" charset="2"/>
              <a:buChar char="Ø"/>
              <a:defRPr/>
            </a:pPr>
            <a:r>
              <a:rPr lang="ka-GE" sz="1961" b="1" dirty="0">
                <a:solidFill>
                  <a:prstClr val="white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რა არის ჩემთვის ნამდვილად მნიშვნელოვანი და რას აკეთებს ჩემთვის?</a:t>
            </a:r>
            <a:endParaRPr lang="de-DE" sz="1961" b="1" dirty="0">
              <a:solidFill>
                <a:prstClr val="white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80101" indent="-280101" algn="ctr" defTabSz="896323">
              <a:spcAft>
                <a:spcPts val="589"/>
              </a:spcAft>
              <a:buFont typeface="Wingdings" panose="05000000000000000000" pitchFamily="2" charset="2"/>
              <a:buChar char="Ø"/>
              <a:defRPr/>
            </a:pPr>
            <a:r>
              <a:rPr lang="de-DE" sz="1961" b="1" dirty="0">
                <a:solidFill>
                  <a:prstClr val="white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ka-GE" sz="1961" b="1" dirty="0">
                <a:solidFill>
                  <a:prstClr val="white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რას დავუჭირო მხარი?</a:t>
            </a:r>
            <a:endParaRPr lang="de-DE" sz="1961" b="1" dirty="0">
              <a:solidFill>
                <a:prstClr val="white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14A26B68-F791-4265-A4CE-74E441A0CFD0}"/>
              </a:ext>
            </a:extLst>
          </p:cNvPr>
          <p:cNvSpPr txBox="1"/>
          <p:nvPr/>
        </p:nvSpPr>
        <p:spPr>
          <a:xfrm>
            <a:off x="5353050" y="2114237"/>
            <a:ext cx="4357804" cy="1195199"/>
          </a:xfrm>
          <a:custGeom>
            <a:avLst/>
            <a:gdLst>
              <a:gd name="connsiteX0" fmla="*/ 0 w 3411236"/>
              <a:gd name="connsiteY0" fmla="*/ 0 h 1292662"/>
              <a:gd name="connsiteX1" fmla="*/ 614022 w 3411236"/>
              <a:gd name="connsiteY1" fmla="*/ 0 h 1292662"/>
              <a:gd name="connsiteX2" fmla="*/ 1296270 w 3411236"/>
              <a:gd name="connsiteY2" fmla="*/ 0 h 1292662"/>
              <a:gd name="connsiteX3" fmla="*/ 1978517 w 3411236"/>
              <a:gd name="connsiteY3" fmla="*/ 0 h 1292662"/>
              <a:gd name="connsiteX4" fmla="*/ 2626652 w 3411236"/>
              <a:gd name="connsiteY4" fmla="*/ 0 h 1292662"/>
              <a:gd name="connsiteX5" fmla="*/ 3411236 w 3411236"/>
              <a:gd name="connsiteY5" fmla="*/ 0 h 1292662"/>
              <a:gd name="connsiteX6" fmla="*/ 3411236 w 3411236"/>
              <a:gd name="connsiteY6" fmla="*/ 659258 h 1292662"/>
              <a:gd name="connsiteX7" fmla="*/ 3411236 w 3411236"/>
              <a:gd name="connsiteY7" fmla="*/ 1292662 h 1292662"/>
              <a:gd name="connsiteX8" fmla="*/ 2763101 w 3411236"/>
              <a:gd name="connsiteY8" fmla="*/ 1292662 h 1292662"/>
              <a:gd name="connsiteX9" fmla="*/ 2012629 w 3411236"/>
              <a:gd name="connsiteY9" fmla="*/ 1292662 h 1292662"/>
              <a:gd name="connsiteX10" fmla="*/ 1432719 w 3411236"/>
              <a:gd name="connsiteY10" fmla="*/ 1292662 h 1292662"/>
              <a:gd name="connsiteX11" fmla="*/ 818697 w 3411236"/>
              <a:gd name="connsiteY11" fmla="*/ 1292662 h 1292662"/>
              <a:gd name="connsiteX12" fmla="*/ 0 w 3411236"/>
              <a:gd name="connsiteY12" fmla="*/ 1292662 h 1292662"/>
              <a:gd name="connsiteX13" fmla="*/ 0 w 3411236"/>
              <a:gd name="connsiteY13" fmla="*/ 659258 h 1292662"/>
              <a:gd name="connsiteX14" fmla="*/ 0 w 3411236"/>
              <a:gd name="connsiteY14" fmla="*/ 0 h 1292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411236" h="1292662" fill="none" extrusionOk="0">
                <a:moveTo>
                  <a:pt x="0" y="0"/>
                </a:moveTo>
                <a:cubicBezTo>
                  <a:pt x="254106" y="-1814"/>
                  <a:pt x="349059" y="6440"/>
                  <a:pt x="614022" y="0"/>
                </a:cubicBezTo>
                <a:cubicBezTo>
                  <a:pt x="878985" y="-6440"/>
                  <a:pt x="1041212" y="-32338"/>
                  <a:pt x="1296270" y="0"/>
                </a:cubicBezTo>
                <a:cubicBezTo>
                  <a:pt x="1551328" y="32338"/>
                  <a:pt x="1706453" y="20554"/>
                  <a:pt x="1978517" y="0"/>
                </a:cubicBezTo>
                <a:cubicBezTo>
                  <a:pt x="2250581" y="-20554"/>
                  <a:pt x="2401265" y="9379"/>
                  <a:pt x="2626652" y="0"/>
                </a:cubicBezTo>
                <a:cubicBezTo>
                  <a:pt x="2852040" y="-9379"/>
                  <a:pt x="3212151" y="-27925"/>
                  <a:pt x="3411236" y="0"/>
                </a:cubicBezTo>
                <a:cubicBezTo>
                  <a:pt x="3406475" y="224265"/>
                  <a:pt x="3411492" y="344522"/>
                  <a:pt x="3411236" y="659258"/>
                </a:cubicBezTo>
                <a:cubicBezTo>
                  <a:pt x="3410980" y="973994"/>
                  <a:pt x="3417728" y="1036802"/>
                  <a:pt x="3411236" y="1292662"/>
                </a:cubicBezTo>
                <a:cubicBezTo>
                  <a:pt x="3190866" y="1304240"/>
                  <a:pt x="3039666" y="1273659"/>
                  <a:pt x="2763101" y="1292662"/>
                </a:cubicBezTo>
                <a:cubicBezTo>
                  <a:pt x="2486536" y="1311665"/>
                  <a:pt x="2168142" y="1321756"/>
                  <a:pt x="2012629" y="1292662"/>
                </a:cubicBezTo>
                <a:cubicBezTo>
                  <a:pt x="1857116" y="1263568"/>
                  <a:pt x="1704477" y="1291791"/>
                  <a:pt x="1432719" y="1292662"/>
                </a:cubicBezTo>
                <a:cubicBezTo>
                  <a:pt x="1160961" y="1293534"/>
                  <a:pt x="953382" y="1277915"/>
                  <a:pt x="818697" y="1292662"/>
                </a:cubicBezTo>
                <a:cubicBezTo>
                  <a:pt x="684012" y="1307409"/>
                  <a:pt x="198493" y="1262798"/>
                  <a:pt x="0" y="1292662"/>
                </a:cubicBezTo>
                <a:cubicBezTo>
                  <a:pt x="30082" y="993161"/>
                  <a:pt x="24577" y="825802"/>
                  <a:pt x="0" y="659258"/>
                </a:cubicBezTo>
                <a:cubicBezTo>
                  <a:pt x="-24577" y="492714"/>
                  <a:pt x="-20809" y="272609"/>
                  <a:pt x="0" y="0"/>
                </a:cubicBezTo>
                <a:close/>
              </a:path>
              <a:path w="3411236" h="1292662" stroke="0" extrusionOk="0">
                <a:moveTo>
                  <a:pt x="0" y="0"/>
                </a:moveTo>
                <a:cubicBezTo>
                  <a:pt x="274132" y="-4398"/>
                  <a:pt x="412042" y="-18058"/>
                  <a:pt x="579910" y="0"/>
                </a:cubicBezTo>
                <a:cubicBezTo>
                  <a:pt x="747778" y="18058"/>
                  <a:pt x="1029654" y="24629"/>
                  <a:pt x="1193933" y="0"/>
                </a:cubicBezTo>
                <a:cubicBezTo>
                  <a:pt x="1358212" y="-24629"/>
                  <a:pt x="1613821" y="-5215"/>
                  <a:pt x="1944405" y="0"/>
                </a:cubicBezTo>
                <a:cubicBezTo>
                  <a:pt x="2274989" y="5215"/>
                  <a:pt x="2299558" y="32479"/>
                  <a:pt x="2626652" y="0"/>
                </a:cubicBezTo>
                <a:cubicBezTo>
                  <a:pt x="2953746" y="-32479"/>
                  <a:pt x="3241580" y="-29579"/>
                  <a:pt x="3411236" y="0"/>
                </a:cubicBezTo>
                <a:cubicBezTo>
                  <a:pt x="3442045" y="277963"/>
                  <a:pt x="3382328" y="466506"/>
                  <a:pt x="3411236" y="620478"/>
                </a:cubicBezTo>
                <a:cubicBezTo>
                  <a:pt x="3440144" y="774450"/>
                  <a:pt x="3422495" y="997198"/>
                  <a:pt x="3411236" y="1292662"/>
                </a:cubicBezTo>
                <a:cubicBezTo>
                  <a:pt x="3221859" y="1285644"/>
                  <a:pt x="3056763" y="1282893"/>
                  <a:pt x="2831326" y="1292662"/>
                </a:cubicBezTo>
                <a:cubicBezTo>
                  <a:pt x="2605889" y="1302432"/>
                  <a:pt x="2388863" y="1267483"/>
                  <a:pt x="2080854" y="1292662"/>
                </a:cubicBezTo>
                <a:cubicBezTo>
                  <a:pt x="1772845" y="1317841"/>
                  <a:pt x="1655939" y="1273319"/>
                  <a:pt x="1398607" y="1292662"/>
                </a:cubicBezTo>
                <a:cubicBezTo>
                  <a:pt x="1141275" y="1312005"/>
                  <a:pt x="901979" y="1315358"/>
                  <a:pt x="716360" y="1292662"/>
                </a:cubicBezTo>
                <a:cubicBezTo>
                  <a:pt x="530741" y="1269966"/>
                  <a:pt x="169730" y="1314729"/>
                  <a:pt x="0" y="1292662"/>
                </a:cubicBezTo>
                <a:cubicBezTo>
                  <a:pt x="-9648" y="1020962"/>
                  <a:pt x="-2026" y="803836"/>
                  <a:pt x="0" y="620478"/>
                </a:cubicBezTo>
                <a:cubicBezTo>
                  <a:pt x="2026" y="437120"/>
                  <a:pt x="-17059" y="139849"/>
                  <a:pt x="0" y="0"/>
                </a:cubicBezTo>
                <a:close/>
              </a:path>
            </a:pathLst>
          </a:custGeom>
          <a:solidFill>
            <a:srgbClr val="2E2EA2"/>
          </a:solidFill>
          <a:ln>
            <a:solidFill>
              <a:srgbClr val="0066CC"/>
            </a:solidFill>
          </a:ln>
        </p:spPr>
        <p:txBody>
          <a:bodyPr wrap="square">
            <a:spAutoFit/>
          </a:bodyPr>
          <a:lstStyle/>
          <a:p>
            <a:pPr algn="ctr" defTabSz="896323">
              <a:defRPr/>
            </a:pPr>
            <a:r>
              <a:rPr lang="de-DE" sz="2745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R </a:t>
            </a:r>
            <a:r>
              <a:rPr lang="de-DE" sz="2745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=  </a:t>
            </a:r>
            <a:r>
              <a:rPr lang="ka-GE" sz="2745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ურთიერთობები</a:t>
            </a:r>
            <a:endParaRPr lang="de-DE" sz="2745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0101" indent="-280101" algn="ctr" defTabSz="896323">
              <a:spcAft>
                <a:spcPts val="589"/>
              </a:spcAft>
              <a:buFont typeface="Wingdings" panose="05000000000000000000" pitchFamily="2" charset="2"/>
              <a:buChar char="Ø"/>
              <a:defRPr/>
            </a:pPr>
            <a:r>
              <a:rPr lang="ka-GE" sz="1961" b="1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ვინ არის ჩემთვის კარგი?</a:t>
            </a:r>
            <a:endParaRPr lang="en-US" sz="1961" b="1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0101" indent="-280101" algn="ctr" defTabSz="896323">
              <a:spcAft>
                <a:spcPts val="589"/>
              </a:spcAft>
              <a:buFont typeface="Wingdings" panose="05000000000000000000" pitchFamily="2" charset="2"/>
              <a:buChar char="Ø"/>
              <a:defRPr/>
            </a:pPr>
            <a:r>
              <a:rPr lang="de-DE" sz="1961" b="1" dirty="0">
                <a:solidFill>
                  <a:prstClr val="white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ka-GE" sz="1961" b="1" dirty="0">
                <a:solidFill>
                  <a:prstClr val="white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ამისთვის მადლობა გადაგიხადე?</a:t>
            </a:r>
            <a:endParaRPr lang="de-DE" sz="1961" b="1" dirty="0">
              <a:solidFill>
                <a:prstClr val="white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64965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2">
            <a:extLst>
              <a:ext uri="{FF2B5EF4-FFF2-40B4-BE49-F238E27FC236}">
                <a16:creationId xmlns:a16="http://schemas.microsoft.com/office/drawing/2014/main" id="{61983B98-FE7C-6443-9E21-E541C373DCD6}"/>
              </a:ext>
            </a:extLst>
          </p:cNvPr>
          <p:cNvSpPr/>
          <p:nvPr/>
        </p:nvSpPr>
        <p:spPr>
          <a:xfrm>
            <a:off x="704850" y="504825"/>
            <a:ext cx="13868400" cy="6553199"/>
          </a:xfrm>
          <a:custGeom>
            <a:avLst/>
            <a:gdLst>
              <a:gd name="connsiteX0" fmla="*/ 0 w 10807020"/>
              <a:gd name="connsiteY0" fmla="*/ 0 h 6030686"/>
              <a:gd name="connsiteX1" fmla="*/ 891579 w 10807020"/>
              <a:gd name="connsiteY1" fmla="*/ 0 h 6030686"/>
              <a:gd name="connsiteX2" fmla="*/ 1242807 w 10807020"/>
              <a:gd name="connsiteY2" fmla="*/ 0 h 6030686"/>
              <a:gd name="connsiteX3" fmla="*/ 1810176 w 10807020"/>
              <a:gd name="connsiteY3" fmla="*/ 0 h 6030686"/>
              <a:gd name="connsiteX4" fmla="*/ 2485615 w 10807020"/>
              <a:gd name="connsiteY4" fmla="*/ 0 h 6030686"/>
              <a:gd name="connsiteX5" fmla="*/ 2944913 w 10807020"/>
              <a:gd name="connsiteY5" fmla="*/ 0 h 6030686"/>
              <a:gd name="connsiteX6" fmla="*/ 3512282 w 10807020"/>
              <a:gd name="connsiteY6" fmla="*/ 0 h 6030686"/>
              <a:gd name="connsiteX7" fmla="*/ 3863510 w 10807020"/>
              <a:gd name="connsiteY7" fmla="*/ 0 h 6030686"/>
              <a:gd name="connsiteX8" fmla="*/ 4538948 w 10807020"/>
              <a:gd name="connsiteY8" fmla="*/ 0 h 6030686"/>
              <a:gd name="connsiteX9" fmla="*/ 5322457 w 10807020"/>
              <a:gd name="connsiteY9" fmla="*/ 0 h 6030686"/>
              <a:gd name="connsiteX10" fmla="*/ 5781756 w 10807020"/>
              <a:gd name="connsiteY10" fmla="*/ 0 h 6030686"/>
              <a:gd name="connsiteX11" fmla="*/ 6457194 w 10807020"/>
              <a:gd name="connsiteY11" fmla="*/ 0 h 6030686"/>
              <a:gd name="connsiteX12" fmla="*/ 7348774 w 10807020"/>
              <a:gd name="connsiteY12" fmla="*/ 0 h 6030686"/>
              <a:gd name="connsiteX13" fmla="*/ 8024212 w 10807020"/>
              <a:gd name="connsiteY13" fmla="*/ 0 h 6030686"/>
              <a:gd name="connsiteX14" fmla="*/ 8699651 w 10807020"/>
              <a:gd name="connsiteY14" fmla="*/ 0 h 6030686"/>
              <a:gd name="connsiteX15" fmla="*/ 9158949 w 10807020"/>
              <a:gd name="connsiteY15" fmla="*/ 0 h 6030686"/>
              <a:gd name="connsiteX16" fmla="*/ 9726318 w 10807020"/>
              <a:gd name="connsiteY16" fmla="*/ 0 h 6030686"/>
              <a:gd name="connsiteX17" fmla="*/ 10807020 w 10807020"/>
              <a:gd name="connsiteY17" fmla="*/ 0 h 6030686"/>
              <a:gd name="connsiteX18" fmla="*/ 10807020 w 10807020"/>
              <a:gd name="connsiteY18" fmla="*/ 609769 h 6030686"/>
              <a:gd name="connsiteX19" fmla="*/ 10807020 w 10807020"/>
              <a:gd name="connsiteY19" fmla="*/ 1279846 h 6030686"/>
              <a:gd name="connsiteX20" fmla="*/ 10807020 w 10807020"/>
              <a:gd name="connsiteY20" fmla="*/ 2070536 h 6030686"/>
              <a:gd name="connsiteX21" fmla="*/ 10807020 w 10807020"/>
              <a:gd name="connsiteY21" fmla="*/ 2861225 h 6030686"/>
              <a:gd name="connsiteX22" fmla="*/ 10807020 w 10807020"/>
              <a:gd name="connsiteY22" fmla="*/ 3350381 h 6030686"/>
              <a:gd name="connsiteX23" fmla="*/ 10807020 w 10807020"/>
              <a:gd name="connsiteY23" fmla="*/ 4020457 h 6030686"/>
              <a:gd name="connsiteX24" fmla="*/ 10807020 w 10807020"/>
              <a:gd name="connsiteY24" fmla="*/ 4690534 h 6030686"/>
              <a:gd name="connsiteX25" fmla="*/ 10807020 w 10807020"/>
              <a:gd name="connsiteY25" fmla="*/ 5360610 h 6030686"/>
              <a:gd name="connsiteX26" fmla="*/ 10807020 w 10807020"/>
              <a:gd name="connsiteY26" fmla="*/ 6030686 h 6030686"/>
              <a:gd name="connsiteX27" fmla="*/ 10455792 w 10807020"/>
              <a:gd name="connsiteY27" fmla="*/ 6030686 h 6030686"/>
              <a:gd name="connsiteX28" fmla="*/ 9672283 w 10807020"/>
              <a:gd name="connsiteY28" fmla="*/ 6030686 h 6030686"/>
              <a:gd name="connsiteX29" fmla="*/ 9104914 w 10807020"/>
              <a:gd name="connsiteY29" fmla="*/ 6030686 h 6030686"/>
              <a:gd name="connsiteX30" fmla="*/ 8645616 w 10807020"/>
              <a:gd name="connsiteY30" fmla="*/ 6030686 h 6030686"/>
              <a:gd name="connsiteX31" fmla="*/ 7970177 w 10807020"/>
              <a:gd name="connsiteY31" fmla="*/ 6030686 h 6030686"/>
              <a:gd name="connsiteX32" fmla="*/ 7618949 w 10807020"/>
              <a:gd name="connsiteY32" fmla="*/ 6030686 h 6030686"/>
              <a:gd name="connsiteX33" fmla="*/ 6943510 w 10807020"/>
              <a:gd name="connsiteY33" fmla="*/ 6030686 h 6030686"/>
              <a:gd name="connsiteX34" fmla="*/ 6160001 w 10807020"/>
              <a:gd name="connsiteY34" fmla="*/ 6030686 h 6030686"/>
              <a:gd name="connsiteX35" fmla="*/ 5808773 w 10807020"/>
              <a:gd name="connsiteY35" fmla="*/ 6030686 h 6030686"/>
              <a:gd name="connsiteX36" fmla="*/ 4917194 w 10807020"/>
              <a:gd name="connsiteY36" fmla="*/ 6030686 h 6030686"/>
              <a:gd name="connsiteX37" fmla="*/ 4241755 w 10807020"/>
              <a:gd name="connsiteY37" fmla="*/ 6030686 h 6030686"/>
              <a:gd name="connsiteX38" fmla="*/ 3674387 w 10807020"/>
              <a:gd name="connsiteY38" fmla="*/ 6030686 h 6030686"/>
              <a:gd name="connsiteX39" fmla="*/ 3215088 w 10807020"/>
              <a:gd name="connsiteY39" fmla="*/ 6030686 h 6030686"/>
              <a:gd name="connsiteX40" fmla="*/ 2431579 w 10807020"/>
              <a:gd name="connsiteY40" fmla="*/ 6030686 h 6030686"/>
              <a:gd name="connsiteX41" fmla="*/ 1756141 w 10807020"/>
              <a:gd name="connsiteY41" fmla="*/ 6030686 h 6030686"/>
              <a:gd name="connsiteX42" fmla="*/ 1080702 w 10807020"/>
              <a:gd name="connsiteY42" fmla="*/ 6030686 h 6030686"/>
              <a:gd name="connsiteX43" fmla="*/ 621404 w 10807020"/>
              <a:gd name="connsiteY43" fmla="*/ 6030686 h 6030686"/>
              <a:gd name="connsiteX44" fmla="*/ 0 w 10807020"/>
              <a:gd name="connsiteY44" fmla="*/ 6030686 h 6030686"/>
              <a:gd name="connsiteX45" fmla="*/ 0 w 10807020"/>
              <a:gd name="connsiteY45" fmla="*/ 5239996 h 6030686"/>
              <a:gd name="connsiteX46" fmla="*/ 0 w 10807020"/>
              <a:gd name="connsiteY46" fmla="*/ 4449306 h 6030686"/>
              <a:gd name="connsiteX47" fmla="*/ 0 w 10807020"/>
              <a:gd name="connsiteY47" fmla="*/ 3839537 h 6030686"/>
              <a:gd name="connsiteX48" fmla="*/ 0 w 10807020"/>
              <a:gd name="connsiteY48" fmla="*/ 3229767 h 6030686"/>
              <a:gd name="connsiteX49" fmla="*/ 0 w 10807020"/>
              <a:gd name="connsiteY49" fmla="*/ 2499384 h 6030686"/>
              <a:gd name="connsiteX50" fmla="*/ 0 w 10807020"/>
              <a:gd name="connsiteY50" fmla="*/ 1769001 h 6030686"/>
              <a:gd name="connsiteX51" fmla="*/ 0 w 10807020"/>
              <a:gd name="connsiteY51" fmla="*/ 978311 h 6030686"/>
              <a:gd name="connsiteX52" fmla="*/ 0 w 10807020"/>
              <a:gd name="connsiteY52" fmla="*/ 0 h 6030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0807020" h="6030686" extrusionOk="0">
                <a:moveTo>
                  <a:pt x="0" y="0"/>
                </a:moveTo>
                <a:cubicBezTo>
                  <a:pt x="359581" y="-8418"/>
                  <a:pt x="571693" y="23498"/>
                  <a:pt x="891579" y="0"/>
                </a:cubicBezTo>
                <a:cubicBezTo>
                  <a:pt x="1211465" y="-23498"/>
                  <a:pt x="1088478" y="12948"/>
                  <a:pt x="1242807" y="0"/>
                </a:cubicBezTo>
                <a:cubicBezTo>
                  <a:pt x="1397136" y="-12948"/>
                  <a:pt x="1540353" y="-24716"/>
                  <a:pt x="1810176" y="0"/>
                </a:cubicBezTo>
                <a:cubicBezTo>
                  <a:pt x="2079999" y="24716"/>
                  <a:pt x="2247116" y="24721"/>
                  <a:pt x="2485615" y="0"/>
                </a:cubicBezTo>
                <a:cubicBezTo>
                  <a:pt x="2724114" y="-24721"/>
                  <a:pt x="2764177" y="8489"/>
                  <a:pt x="2944913" y="0"/>
                </a:cubicBezTo>
                <a:cubicBezTo>
                  <a:pt x="3125649" y="-8489"/>
                  <a:pt x="3335565" y="15342"/>
                  <a:pt x="3512282" y="0"/>
                </a:cubicBezTo>
                <a:cubicBezTo>
                  <a:pt x="3688999" y="-15342"/>
                  <a:pt x="3729029" y="14137"/>
                  <a:pt x="3863510" y="0"/>
                </a:cubicBezTo>
                <a:cubicBezTo>
                  <a:pt x="3997991" y="-14137"/>
                  <a:pt x="4264761" y="10859"/>
                  <a:pt x="4538948" y="0"/>
                </a:cubicBezTo>
                <a:cubicBezTo>
                  <a:pt x="4813135" y="-10859"/>
                  <a:pt x="4937593" y="27417"/>
                  <a:pt x="5322457" y="0"/>
                </a:cubicBezTo>
                <a:cubicBezTo>
                  <a:pt x="5707321" y="-27417"/>
                  <a:pt x="5570684" y="6318"/>
                  <a:pt x="5781756" y="0"/>
                </a:cubicBezTo>
                <a:cubicBezTo>
                  <a:pt x="5992828" y="-6318"/>
                  <a:pt x="6226712" y="-5131"/>
                  <a:pt x="6457194" y="0"/>
                </a:cubicBezTo>
                <a:cubicBezTo>
                  <a:pt x="6687676" y="5131"/>
                  <a:pt x="7150069" y="-37711"/>
                  <a:pt x="7348774" y="0"/>
                </a:cubicBezTo>
                <a:cubicBezTo>
                  <a:pt x="7547479" y="37711"/>
                  <a:pt x="7886680" y="30097"/>
                  <a:pt x="8024212" y="0"/>
                </a:cubicBezTo>
                <a:cubicBezTo>
                  <a:pt x="8161744" y="-30097"/>
                  <a:pt x="8411410" y="26044"/>
                  <a:pt x="8699651" y="0"/>
                </a:cubicBezTo>
                <a:cubicBezTo>
                  <a:pt x="8987892" y="-26044"/>
                  <a:pt x="9063251" y="12321"/>
                  <a:pt x="9158949" y="0"/>
                </a:cubicBezTo>
                <a:cubicBezTo>
                  <a:pt x="9254647" y="-12321"/>
                  <a:pt x="9594454" y="-19569"/>
                  <a:pt x="9726318" y="0"/>
                </a:cubicBezTo>
                <a:cubicBezTo>
                  <a:pt x="9858182" y="19569"/>
                  <a:pt x="10413306" y="39380"/>
                  <a:pt x="10807020" y="0"/>
                </a:cubicBezTo>
                <a:cubicBezTo>
                  <a:pt x="10786807" y="129514"/>
                  <a:pt x="10810046" y="331809"/>
                  <a:pt x="10807020" y="609769"/>
                </a:cubicBezTo>
                <a:cubicBezTo>
                  <a:pt x="10803994" y="887729"/>
                  <a:pt x="10797639" y="1026823"/>
                  <a:pt x="10807020" y="1279846"/>
                </a:cubicBezTo>
                <a:cubicBezTo>
                  <a:pt x="10816401" y="1532869"/>
                  <a:pt x="10803452" y="1796921"/>
                  <a:pt x="10807020" y="2070536"/>
                </a:cubicBezTo>
                <a:cubicBezTo>
                  <a:pt x="10810589" y="2344151"/>
                  <a:pt x="10831505" y="2573777"/>
                  <a:pt x="10807020" y="2861225"/>
                </a:cubicBezTo>
                <a:cubicBezTo>
                  <a:pt x="10782535" y="3148673"/>
                  <a:pt x="10820457" y="3127305"/>
                  <a:pt x="10807020" y="3350381"/>
                </a:cubicBezTo>
                <a:cubicBezTo>
                  <a:pt x="10793583" y="3573457"/>
                  <a:pt x="10804847" y="3768207"/>
                  <a:pt x="10807020" y="4020457"/>
                </a:cubicBezTo>
                <a:cubicBezTo>
                  <a:pt x="10809193" y="4272707"/>
                  <a:pt x="10798693" y="4542584"/>
                  <a:pt x="10807020" y="4690534"/>
                </a:cubicBezTo>
                <a:cubicBezTo>
                  <a:pt x="10815347" y="4838484"/>
                  <a:pt x="10807605" y="5094964"/>
                  <a:pt x="10807020" y="5360610"/>
                </a:cubicBezTo>
                <a:cubicBezTo>
                  <a:pt x="10806435" y="5626256"/>
                  <a:pt x="10775400" y="5842346"/>
                  <a:pt x="10807020" y="6030686"/>
                </a:cubicBezTo>
                <a:cubicBezTo>
                  <a:pt x="10717508" y="6020852"/>
                  <a:pt x="10559781" y="6019459"/>
                  <a:pt x="10455792" y="6030686"/>
                </a:cubicBezTo>
                <a:cubicBezTo>
                  <a:pt x="10351803" y="6041913"/>
                  <a:pt x="9880448" y="6000781"/>
                  <a:pt x="9672283" y="6030686"/>
                </a:cubicBezTo>
                <a:cubicBezTo>
                  <a:pt x="9464118" y="6060591"/>
                  <a:pt x="9310197" y="6025952"/>
                  <a:pt x="9104914" y="6030686"/>
                </a:cubicBezTo>
                <a:cubicBezTo>
                  <a:pt x="8899631" y="6035420"/>
                  <a:pt x="8845088" y="6038768"/>
                  <a:pt x="8645616" y="6030686"/>
                </a:cubicBezTo>
                <a:cubicBezTo>
                  <a:pt x="8446144" y="6022604"/>
                  <a:pt x="8127054" y="6051950"/>
                  <a:pt x="7970177" y="6030686"/>
                </a:cubicBezTo>
                <a:cubicBezTo>
                  <a:pt x="7813300" y="6009422"/>
                  <a:pt x="7782823" y="6030057"/>
                  <a:pt x="7618949" y="6030686"/>
                </a:cubicBezTo>
                <a:cubicBezTo>
                  <a:pt x="7455075" y="6031315"/>
                  <a:pt x="7180995" y="6039144"/>
                  <a:pt x="6943510" y="6030686"/>
                </a:cubicBezTo>
                <a:cubicBezTo>
                  <a:pt x="6706025" y="6022228"/>
                  <a:pt x="6320423" y="6066455"/>
                  <a:pt x="6160001" y="6030686"/>
                </a:cubicBezTo>
                <a:cubicBezTo>
                  <a:pt x="5999579" y="5994917"/>
                  <a:pt x="5928098" y="6036197"/>
                  <a:pt x="5808773" y="6030686"/>
                </a:cubicBezTo>
                <a:cubicBezTo>
                  <a:pt x="5689448" y="6025175"/>
                  <a:pt x="5277604" y="6049577"/>
                  <a:pt x="4917194" y="6030686"/>
                </a:cubicBezTo>
                <a:cubicBezTo>
                  <a:pt x="4556784" y="6011795"/>
                  <a:pt x="4517711" y="6028125"/>
                  <a:pt x="4241755" y="6030686"/>
                </a:cubicBezTo>
                <a:cubicBezTo>
                  <a:pt x="3965799" y="6033247"/>
                  <a:pt x="3853490" y="6027693"/>
                  <a:pt x="3674387" y="6030686"/>
                </a:cubicBezTo>
                <a:cubicBezTo>
                  <a:pt x="3495284" y="6033679"/>
                  <a:pt x="3415706" y="6030704"/>
                  <a:pt x="3215088" y="6030686"/>
                </a:cubicBezTo>
                <a:cubicBezTo>
                  <a:pt x="3014470" y="6030668"/>
                  <a:pt x="2606397" y="6052076"/>
                  <a:pt x="2431579" y="6030686"/>
                </a:cubicBezTo>
                <a:cubicBezTo>
                  <a:pt x="2256761" y="6009296"/>
                  <a:pt x="1993184" y="6036694"/>
                  <a:pt x="1756141" y="6030686"/>
                </a:cubicBezTo>
                <a:cubicBezTo>
                  <a:pt x="1519098" y="6024678"/>
                  <a:pt x="1274461" y="6031049"/>
                  <a:pt x="1080702" y="6030686"/>
                </a:cubicBezTo>
                <a:cubicBezTo>
                  <a:pt x="886943" y="6030323"/>
                  <a:pt x="831514" y="6040522"/>
                  <a:pt x="621404" y="6030686"/>
                </a:cubicBezTo>
                <a:cubicBezTo>
                  <a:pt x="411294" y="6020850"/>
                  <a:pt x="253909" y="6027781"/>
                  <a:pt x="0" y="6030686"/>
                </a:cubicBezTo>
                <a:cubicBezTo>
                  <a:pt x="-33010" y="5780058"/>
                  <a:pt x="-5546" y="5539808"/>
                  <a:pt x="0" y="5239996"/>
                </a:cubicBezTo>
                <a:cubicBezTo>
                  <a:pt x="5546" y="4940184"/>
                  <a:pt x="-30841" y="4769768"/>
                  <a:pt x="0" y="4449306"/>
                </a:cubicBezTo>
                <a:cubicBezTo>
                  <a:pt x="30841" y="4128844"/>
                  <a:pt x="21409" y="4094590"/>
                  <a:pt x="0" y="3839537"/>
                </a:cubicBezTo>
                <a:cubicBezTo>
                  <a:pt x="-21409" y="3584484"/>
                  <a:pt x="3411" y="3405636"/>
                  <a:pt x="0" y="3229767"/>
                </a:cubicBezTo>
                <a:cubicBezTo>
                  <a:pt x="-3411" y="3053898"/>
                  <a:pt x="-28367" y="2742400"/>
                  <a:pt x="0" y="2499384"/>
                </a:cubicBezTo>
                <a:cubicBezTo>
                  <a:pt x="28367" y="2256368"/>
                  <a:pt x="-18628" y="1932698"/>
                  <a:pt x="0" y="1769001"/>
                </a:cubicBezTo>
                <a:cubicBezTo>
                  <a:pt x="18628" y="1605304"/>
                  <a:pt x="-19193" y="1159865"/>
                  <a:pt x="0" y="978311"/>
                </a:cubicBezTo>
                <a:cubicBezTo>
                  <a:pt x="19193" y="796757"/>
                  <a:pt x="-44740" y="231439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xmlns:p14="http://schemas.microsoft.com/office/powerpoint/2010/main" xmlns:a14="http://schemas.microsoft.com/office/drawing/2010/main" xmlns:a16="http://schemas.microsoft.com/office/drawing/2014/main" xmlns="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96323">
              <a:defRPr/>
            </a:pPr>
            <a:endParaRPr lang="de-DE" sz="1764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" name="Grafik 2" descr="Ein Bild, das Text enthält.&#10;&#10;Automatisch generierte Beschreibung">
            <a:extLst>
              <a:ext uri="{FF2B5EF4-FFF2-40B4-BE49-F238E27FC236}">
                <a16:creationId xmlns:a16="http://schemas.microsoft.com/office/drawing/2014/main" id="{E93603AE-231F-4B8C-81C0-4DEF680453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650" y="1190625"/>
            <a:ext cx="5158921" cy="5444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0607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hteck 2">
            <a:extLst>
              <a:ext uri="{FF2B5EF4-FFF2-40B4-BE49-F238E27FC236}">
                <a16:creationId xmlns:a16="http://schemas.microsoft.com/office/drawing/2014/main" id="{F29BB4B4-29E5-49E3-980D-6E6429755601}"/>
              </a:ext>
            </a:extLst>
          </p:cNvPr>
          <p:cNvSpPr/>
          <p:nvPr/>
        </p:nvSpPr>
        <p:spPr>
          <a:xfrm>
            <a:off x="1505640" y="517738"/>
            <a:ext cx="12018694" cy="6408038"/>
          </a:xfrm>
          <a:custGeom>
            <a:avLst/>
            <a:gdLst>
              <a:gd name="connsiteX0" fmla="*/ 0 w 10807020"/>
              <a:gd name="connsiteY0" fmla="*/ 0 h 6030686"/>
              <a:gd name="connsiteX1" fmla="*/ 891579 w 10807020"/>
              <a:gd name="connsiteY1" fmla="*/ 0 h 6030686"/>
              <a:gd name="connsiteX2" fmla="*/ 1242807 w 10807020"/>
              <a:gd name="connsiteY2" fmla="*/ 0 h 6030686"/>
              <a:gd name="connsiteX3" fmla="*/ 1810176 w 10807020"/>
              <a:gd name="connsiteY3" fmla="*/ 0 h 6030686"/>
              <a:gd name="connsiteX4" fmla="*/ 2485615 w 10807020"/>
              <a:gd name="connsiteY4" fmla="*/ 0 h 6030686"/>
              <a:gd name="connsiteX5" fmla="*/ 2944913 w 10807020"/>
              <a:gd name="connsiteY5" fmla="*/ 0 h 6030686"/>
              <a:gd name="connsiteX6" fmla="*/ 3512282 w 10807020"/>
              <a:gd name="connsiteY6" fmla="*/ 0 h 6030686"/>
              <a:gd name="connsiteX7" fmla="*/ 3863510 w 10807020"/>
              <a:gd name="connsiteY7" fmla="*/ 0 h 6030686"/>
              <a:gd name="connsiteX8" fmla="*/ 4538948 w 10807020"/>
              <a:gd name="connsiteY8" fmla="*/ 0 h 6030686"/>
              <a:gd name="connsiteX9" fmla="*/ 5322457 w 10807020"/>
              <a:gd name="connsiteY9" fmla="*/ 0 h 6030686"/>
              <a:gd name="connsiteX10" fmla="*/ 5781756 w 10807020"/>
              <a:gd name="connsiteY10" fmla="*/ 0 h 6030686"/>
              <a:gd name="connsiteX11" fmla="*/ 6457194 w 10807020"/>
              <a:gd name="connsiteY11" fmla="*/ 0 h 6030686"/>
              <a:gd name="connsiteX12" fmla="*/ 7348774 w 10807020"/>
              <a:gd name="connsiteY12" fmla="*/ 0 h 6030686"/>
              <a:gd name="connsiteX13" fmla="*/ 8024212 w 10807020"/>
              <a:gd name="connsiteY13" fmla="*/ 0 h 6030686"/>
              <a:gd name="connsiteX14" fmla="*/ 8699651 w 10807020"/>
              <a:gd name="connsiteY14" fmla="*/ 0 h 6030686"/>
              <a:gd name="connsiteX15" fmla="*/ 9158949 w 10807020"/>
              <a:gd name="connsiteY15" fmla="*/ 0 h 6030686"/>
              <a:gd name="connsiteX16" fmla="*/ 9726318 w 10807020"/>
              <a:gd name="connsiteY16" fmla="*/ 0 h 6030686"/>
              <a:gd name="connsiteX17" fmla="*/ 10807020 w 10807020"/>
              <a:gd name="connsiteY17" fmla="*/ 0 h 6030686"/>
              <a:gd name="connsiteX18" fmla="*/ 10807020 w 10807020"/>
              <a:gd name="connsiteY18" fmla="*/ 609769 h 6030686"/>
              <a:gd name="connsiteX19" fmla="*/ 10807020 w 10807020"/>
              <a:gd name="connsiteY19" fmla="*/ 1279846 h 6030686"/>
              <a:gd name="connsiteX20" fmla="*/ 10807020 w 10807020"/>
              <a:gd name="connsiteY20" fmla="*/ 2070536 h 6030686"/>
              <a:gd name="connsiteX21" fmla="*/ 10807020 w 10807020"/>
              <a:gd name="connsiteY21" fmla="*/ 2861225 h 6030686"/>
              <a:gd name="connsiteX22" fmla="*/ 10807020 w 10807020"/>
              <a:gd name="connsiteY22" fmla="*/ 3350381 h 6030686"/>
              <a:gd name="connsiteX23" fmla="*/ 10807020 w 10807020"/>
              <a:gd name="connsiteY23" fmla="*/ 4020457 h 6030686"/>
              <a:gd name="connsiteX24" fmla="*/ 10807020 w 10807020"/>
              <a:gd name="connsiteY24" fmla="*/ 4690534 h 6030686"/>
              <a:gd name="connsiteX25" fmla="*/ 10807020 w 10807020"/>
              <a:gd name="connsiteY25" fmla="*/ 5360610 h 6030686"/>
              <a:gd name="connsiteX26" fmla="*/ 10807020 w 10807020"/>
              <a:gd name="connsiteY26" fmla="*/ 6030686 h 6030686"/>
              <a:gd name="connsiteX27" fmla="*/ 10455792 w 10807020"/>
              <a:gd name="connsiteY27" fmla="*/ 6030686 h 6030686"/>
              <a:gd name="connsiteX28" fmla="*/ 9672283 w 10807020"/>
              <a:gd name="connsiteY28" fmla="*/ 6030686 h 6030686"/>
              <a:gd name="connsiteX29" fmla="*/ 9104914 w 10807020"/>
              <a:gd name="connsiteY29" fmla="*/ 6030686 h 6030686"/>
              <a:gd name="connsiteX30" fmla="*/ 8645616 w 10807020"/>
              <a:gd name="connsiteY30" fmla="*/ 6030686 h 6030686"/>
              <a:gd name="connsiteX31" fmla="*/ 7970177 w 10807020"/>
              <a:gd name="connsiteY31" fmla="*/ 6030686 h 6030686"/>
              <a:gd name="connsiteX32" fmla="*/ 7618949 w 10807020"/>
              <a:gd name="connsiteY32" fmla="*/ 6030686 h 6030686"/>
              <a:gd name="connsiteX33" fmla="*/ 6943510 w 10807020"/>
              <a:gd name="connsiteY33" fmla="*/ 6030686 h 6030686"/>
              <a:gd name="connsiteX34" fmla="*/ 6160001 w 10807020"/>
              <a:gd name="connsiteY34" fmla="*/ 6030686 h 6030686"/>
              <a:gd name="connsiteX35" fmla="*/ 5808773 w 10807020"/>
              <a:gd name="connsiteY35" fmla="*/ 6030686 h 6030686"/>
              <a:gd name="connsiteX36" fmla="*/ 4917194 w 10807020"/>
              <a:gd name="connsiteY36" fmla="*/ 6030686 h 6030686"/>
              <a:gd name="connsiteX37" fmla="*/ 4241755 w 10807020"/>
              <a:gd name="connsiteY37" fmla="*/ 6030686 h 6030686"/>
              <a:gd name="connsiteX38" fmla="*/ 3674387 w 10807020"/>
              <a:gd name="connsiteY38" fmla="*/ 6030686 h 6030686"/>
              <a:gd name="connsiteX39" fmla="*/ 3215088 w 10807020"/>
              <a:gd name="connsiteY39" fmla="*/ 6030686 h 6030686"/>
              <a:gd name="connsiteX40" fmla="*/ 2431579 w 10807020"/>
              <a:gd name="connsiteY40" fmla="*/ 6030686 h 6030686"/>
              <a:gd name="connsiteX41" fmla="*/ 1756141 w 10807020"/>
              <a:gd name="connsiteY41" fmla="*/ 6030686 h 6030686"/>
              <a:gd name="connsiteX42" fmla="*/ 1080702 w 10807020"/>
              <a:gd name="connsiteY42" fmla="*/ 6030686 h 6030686"/>
              <a:gd name="connsiteX43" fmla="*/ 621404 w 10807020"/>
              <a:gd name="connsiteY43" fmla="*/ 6030686 h 6030686"/>
              <a:gd name="connsiteX44" fmla="*/ 0 w 10807020"/>
              <a:gd name="connsiteY44" fmla="*/ 6030686 h 6030686"/>
              <a:gd name="connsiteX45" fmla="*/ 0 w 10807020"/>
              <a:gd name="connsiteY45" fmla="*/ 5239996 h 6030686"/>
              <a:gd name="connsiteX46" fmla="*/ 0 w 10807020"/>
              <a:gd name="connsiteY46" fmla="*/ 4449306 h 6030686"/>
              <a:gd name="connsiteX47" fmla="*/ 0 w 10807020"/>
              <a:gd name="connsiteY47" fmla="*/ 3839537 h 6030686"/>
              <a:gd name="connsiteX48" fmla="*/ 0 w 10807020"/>
              <a:gd name="connsiteY48" fmla="*/ 3229767 h 6030686"/>
              <a:gd name="connsiteX49" fmla="*/ 0 w 10807020"/>
              <a:gd name="connsiteY49" fmla="*/ 2499384 h 6030686"/>
              <a:gd name="connsiteX50" fmla="*/ 0 w 10807020"/>
              <a:gd name="connsiteY50" fmla="*/ 1769001 h 6030686"/>
              <a:gd name="connsiteX51" fmla="*/ 0 w 10807020"/>
              <a:gd name="connsiteY51" fmla="*/ 978311 h 6030686"/>
              <a:gd name="connsiteX52" fmla="*/ 0 w 10807020"/>
              <a:gd name="connsiteY52" fmla="*/ 0 h 6030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0807020" h="6030686" extrusionOk="0">
                <a:moveTo>
                  <a:pt x="0" y="0"/>
                </a:moveTo>
                <a:cubicBezTo>
                  <a:pt x="359581" y="-8418"/>
                  <a:pt x="571693" y="23498"/>
                  <a:pt x="891579" y="0"/>
                </a:cubicBezTo>
                <a:cubicBezTo>
                  <a:pt x="1211465" y="-23498"/>
                  <a:pt x="1088478" y="12948"/>
                  <a:pt x="1242807" y="0"/>
                </a:cubicBezTo>
                <a:cubicBezTo>
                  <a:pt x="1397136" y="-12948"/>
                  <a:pt x="1540353" y="-24716"/>
                  <a:pt x="1810176" y="0"/>
                </a:cubicBezTo>
                <a:cubicBezTo>
                  <a:pt x="2079999" y="24716"/>
                  <a:pt x="2247116" y="24721"/>
                  <a:pt x="2485615" y="0"/>
                </a:cubicBezTo>
                <a:cubicBezTo>
                  <a:pt x="2724114" y="-24721"/>
                  <a:pt x="2764177" y="8489"/>
                  <a:pt x="2944913" y="0"/>
                </a:cubicBezTo>
                <a:cubicBezTo>
                  <a:pt x="3125649" y="-8489"/>
                  <a:pt x="3335565" y="15342"/>
                  <a:pt x="3512282" y="0"/>
                </a:cubicBezTo>
                <a:cubicBezTo>
                  <a:pt x="3688999" y="-15342"/>
                  <a:pt x="3729029" y="14137"/>
                  <a:pt x="3863510" y="0"/>
                </a:cubicBezTo>
                <a:cubicBezTo>
                  <a:pt x="3997991" y="-14137"/>
                  <a:pt x="4264761" y="10859"/>
                  <a:pt x="4538948" y="0"/>
                </a:cubicBezTo>
                <a:cubicBezTo>
                  <a:pt x="4813135" y="-10859"/>
                  <a:pt x="4937593" y="27417"/>
                  <a:pt x="5322457" y="0"/>
                </a:cubicBezTo>
                <a:cubicBezTo>
                  <a:pt x="5707321" y="-27417"/>
                  <a:pt x="5570684" y="6318"/>
                  <a:pt x="5781756" y="0"/>
                </a:cubicBezTo>
                <a:cubicBezTo>
                  <a:pt x="5992828" y="-6318"/>
                  <a:pt x="6226712" y="-5131"/>
                  <a:pt x="6457194" y="0"/>
                </a:cubicBezTo>
                <a:cubicBezTo>
                  <a:pt x="6687676" y="5131"/>
                  <a:pt x="7150069" y="-37711"/>
                  <a:pt x="7348774" y="0"/>
                </a:cubicBezTo>
                <a:cubicBezTo>
                  <a:pt x="7547479" y="37711"/>
                  <a:pt x="7886680" y="30097"/>
                  <a:pt x="8024212" y="0"/>
                </a:cubicBezTo>
                <a:cubicBezTo>
                  <a:pt x="8161744" y="-30097"/>
                  <a:pt x="8411410" y="26044"/>
                  <a:pt x="8699651" y="0"/>
                </a:cubicBezTo>
                <a:cubicBezTo>
                  <a:pt x="8987892" y="-26044"/>
                  <a:pt x="9063251" y="12321"/>
                  <a:pt x="9158949" y="0"/>
                </a:cubicBezTo>
                <a:cubicBezTo>
                  <a:pt x="9254647" y="-12321"/>
                  <a:pt x="9594454" y="-19569"/>
                  <a:pt x="9726318" y="0"/>
                </a:cubicBezTo>
                <a:cubicBezTo>
                  <a:pt x="9858182" y="19569"/>
                  <a:pt x="10413306" y="39380"/>
                  <a:pt x="10807020" y="0"/>
                </a:cubicBezTo>
                <a:cubicBezTo>
                  <a:pt x="10786807" y="129514"/>
                  <a:pt x="10810046" y="331809"/>
                  <a:pt x="10807020" y="609769"/>
                </a:cubicBezTo>
                <a:cubicBezTo>
                  <a:pt x="10803994" y="887729"/>
                  <a:pt x="10797639" y="1026823"/>
                  <a:pt x="10807020" y="1279846"/>
                </a:cubicBezTo>
                <a:cubicBezTo>
                  <a:pt x="10816401" y="1532869"/>
                  <a:pt x="10803452" y="1796921"/>
                  <a:pt x="10807020" y="2070536"/>
                </a:cubicBezTo>
                <a:cubicBezTo>
                  <a:pt x="10810589" y="2344151"/>
                  <a:pt x="10831505" y="2573777"/>
                  <a:pt x="10807020" y="2861225"/>
                </a:cubicBezTo>
                <a:cubicBezTo>
                  <a:pt x="10782535" y="3148673"/>
                  <a:pt x="10820457" y="3127305"/>
                  <a:pt x="10807020" y="3350381"/>
                </a:cubicBezTo>
                <a:cubicBezTo>
                  <a:pt x="10793583" y="3573457"/>
                  <a:pt x="10804847" y="3768207"/>
                  <a:pt x="10807020" y="4020457"/>
                </a:cubicBezTo>
                <a:cubicBezTo>
                  <a:pt x="10809193" y="4272707"/>
                  <a:pt x="10798693" y="4542584"/>
                  <a:pt x="10807020" y="4690534"/>
                </a:cubicBezTo>
                <a:cubicBezTo>
                  <a:pt x="10815347" y="4838484"/>
                  <a:pt x="10807605" y="5094964"/>
                  <a:pt x="10807020" y="5360610"/>
                </a:cubicBezTo>
                <a:cubicBezTo>
                  <a:pt x="10806435" y="5626256"/>
                  <a:pt x="10775400" y="5842346"/>
                  <a:pt x="10807020" y="6030686"/>
                </a:cubicBezTo>
                <a:cubicBezTo>
                  <a:pt x="10717508" y="6020852"/>
                  <a:pt x="10559781" y="6019459"/>
                  <a:pt x="10455792" y="6030686"/>
                </a:cubicBezTo>
                <a:cubicBezTo>
                  <a:pt x="10351803" y="6041913"/>
                  <a:pt x="9880448" y="6000781"/>
                  <a:pt x="9672283" y="6030686"/>
                </a:cubicBezTo>
                <a:cubicBezTo>
                  <a:pt x="9464118" y="6060591"/>
                  <a:pt x="9310197" y="6025952"/>
                  <a:pt x="9104914" y="6030686"/>
                </a:cubicBezTo>
                <a:cubicBezTo>
                  <a:pt x="8899631" y="6035420"/>
                  <a:pt x="8845088" y="6038768"/>
                  <a:pt x="8645616" y="6030686"/>
                </a:cubicBezTo>
                <a:cubicBezTo>
                  <a:pt x="8446144" y="6022604"/>
                  <a:pt x="8127054" y="6051950"/>
                  <a:pt x="7970177" y="6030686"/>
                </a:cubicBezTo>
                <a:cubicBezTo>
                  <a:pt x="7813300" y="6009422"/>
                  <a:pt x="7782823" y="6030057"/>
                  <a:pt x="7618949" y="6030686"/>
                </a:cubicBezTo>
                <a:cubicBezTo>
                  <a:pt x="7455075" y="6031315"/>
                  <a:pt x="7180995" y="6039144"/>
                  <a:pt x="6943510" y="6030686"/>
                </a:cubicBezTo>
                <a:cubicBezTo>
                  <a:pt x="6706025" y="6022228"/>
                  <a:pt x="6320423" y="6066455"/>
                  <a:pt x="6160001" y="6030686"/>
                </a:cubicBezTo>
                <a:cubicBezTo>
                  <a:pt x="5999579" y="5994917"/>
                  <a:pt x="5928098" y="6036197"/>
                  <a:pt x="5808773" y="6030686"/>
                </a:cubicBezTo>
                <a:cubicBezTo>
                  <a:pt x="5689448" y="6025175"/>
                  <a:pt x="5277604" y="6049577"/>
                  <a:pt x="4917194" y="6030686"/>
                </a:cubicBezTo>
                <a:cubicBezTo>
                  <a:pt x="4556784" y="6011795"/>
                  <a:pt x="4517711" y="6028125"/>
                  <a:pt x="4241755" y="6030686"/>
                </a:cubicBezTo>
                <a:cubicBezTo>
                  <a:pt x="3965799" y="6033247"/>
                  <a:pt x="3853490" y="6027693"/>
                  <a:pt x="3674387" y="6030686"/>
                </a:cubicBezTo>
                <a:cubicBezTo>
                  <a:pt x="3495284" y="6033679"/>
                  <a:pt x="3415706" y="6030704"/>
                  <a:pt x="3215088" y="6030686"/>
                </a:cubicBezTo>
                <a:cubicBezTo>
                  <a:pt x="3014470" y="6030668"/>
                  <a:pt x="2606397" y="6052076"/>
                  <a:pt x="2431579" y="6030686"/>
                </a:cubicBezTo>
                <a:cubicBezTo>
                  <a:pt x="2256761" y="6009296"/>
                  <a:pt x="1993184" y="6036694"/>
                  <a:pt x="1756141" y="6030686"/>
                </a:cubicBezTo>
                <a:cubicBezTo>
                  <a:pt x="1519098" y="6024678"/>
                  <a:pt x="1274461" y="6031049"/>
                  <a:pt x="1080702" y="6030686"/>
                </a:cubicBezTo>
                <a:cubicBezTo>
                  <a:pt x="886943" y="6030323"/>
                  <a:pt x="831514" y="6040522"/>
                  <a:pt x="621404" y="6030686"/>
                </a:cubicBezTo>
                <a:cubicBezTo>
                  <a:pt x="411294" y="6020850"/>
                  <a:pt x="253909" y="6027781"/>
                  <a:pt x="0" y="6030686"/>
                </a:cubicBezTo>
                <a:cubicBezTo>
                  <a:pt x="-33010" y="5780058"/>
                  <a:pt x="-5546" y="5539808"/>
                  <a:pt x="0" y="5239996"/>
                </a:cubicBezTo>
                <a:cubicBezTo>
                  <a:pt x="5546" y="4940184"/>
                  <a:pt x="-30841" y="4769768"/>
                  <a:pt x="0" y="4449306"/>
                </a:cubicBezTo>
                <a:cubicBezTo>
                  <a:pt x="30841" y="4128844"/>
                  <a:pt x="21409" y="4094590"/>
                  <a:pt x="0" y="3839537"/>
                </a:cubicBezTo>
                <a:cubicBezTo>
                  <a:pt x="-21409" y="3584484"/>
                  <a:pt x="3411" y="3405636"/>
                  <a:pt x="0" y="3229767"/>
                </a:cubicBezTo>
                <a:cubicBezTo>
                  <a:pt x="-3411" y="3053898"/>
                  <a:pt x="-28367" y="2742400"/>
                  <a:pt x="0" y="2499384"/>
                </a:cubicBezTo>
                <a:cubicBezTo>
                  <a:pt x="28367" y="2256368"/>
                  <a:pt x="-18628" y="1932698"/>
                  <a:pt x="0" y="1769001"/>
                </a:cubicBezTo>
                <a:cubicBezTo>
                  <a:pt x="18628" y="1605304"/>
                  <a:pt x="-19193" y="1159865"/>
                  <a:pt x="0" y="978311"/>
                </a:cubicBezTo>
                <a:cubicBezTo>
                  <a:pt x="19193" y="796757"/>
                  <a:pt x="-44740" y="231439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xmlns:p14="http://schemas.microsoft.com/office/powerpoint/2010/main" xmlns:a14="http://schemas.microsoft.com/office/drawing/2010/main" xmlns:a16="http://schemas.microsoft.com/office/drawing/2014/main" xmlns="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08400">
              <a:defRPr/>
            </a:pPr>
            <a:endParaRPr lang="de-DE" sz="1985">
              <a:solidFill>
                <a:prstClr val="white"/>
              </a:solidFill>
              <a:latin typeface="Calibri" panose="020F0502020204030204"/>
            </a:endParaRPr>
          </a:p>
        </p:txBody>
      </p:sp>
      <p:graphicFrame>
        <p:nvGraphicFramePr>
          <p:cNvPr id="19" name="Tabelle 18">
            <a:extLst>
              <a:ext uri="{FF2B5EF4-FFF2-40B4-BE49-F238E27FC236}">
                <a16:creationId xmlns:a16="http://schemas.microsoft.com/office/drawing/2014/main" id="{CEB9AB4C-04A3-47EE-8166-68DAC34B337C}"/>
              </a:ext>
            </a:extLst>
          </p:cNvPr>
          <p:cNvGraphicFramePr>
            <a:graphicFrameLocks noGrp="1"/>
          </p:cNvGraphicFramePr>
          <p:nvPr/>
        </p:nvGraphicFramePr>
        <p:xfrm>
          <a:off x="1692764" y="1812029"/>
          <a:ext cx="11464722" cy="2170864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340626">
                  <a:extLst>
                    <a:ext uri="{9D8B030D-6E8A-4147-A177-3AD203B41FA5}">
                      <a16:colId xmlns:a16="http://schemas.microsoft.com/office/drawing/2014/main" val="1224356759"/>
                    </a:ext>
                  </a:extLst>
                </a:gridCol>
                <a:gridCol w="2281024">
                  <a:extLst>
                    <a:ext uri="{9D8B030D-6E8A-4147-A177-3AD203B41FA5}">
                      <a16:colId xmlns:a16="http://schemas.microsoft.com/office/drawing/2014/main" val="2707126956"/>
                    </a:ext>
                  </a:extLst>
                </a:gridCol>
                <a:gridCol w="2281024">
                  <a:extLst>
                    <a:ext uri="{9D8B030D-6E8A-4147-A177-3AD203B41FA5}">
                      <a16:colId xmlns:a16="http://schemas.microsoft.com/office/drawing/2014/main" val="494034708"/>
                    </a:ext>
                  </a:extLst>
                </a:gridCol>
                <a:gridCol w="2281024">
                  <a:extLst>
                    <a:ext uri="{9D8B030D-6E8A-4147-A177-3AD203B41FA5}">
                      <a16:colId xmlns:a16="http://schemas.microsoft.com/office/drawing/2014/main" val="465569637"/>
                    </a:ext>
                  </a:extLst>
                </a:gridCol>
                <a:gridCol w="2281024">
                  <a:extLst>
                    <a:ext uri="{9D8B030D-6E8A-4147-A177-3AD203B41FA5}">
                      <a16:colId xmlns:a16="http://schemas.microsoft.com/office/drawing/2014/main" val="4164031660"/>
                    </a:ext>
                  </a:extLst>
                </a:gridCol>
              </a:tblGrid>
              <a:tr h="1579795">
                <a:tc>
                  <a:txBody>
                    <a:bodyPr/>
                    <a:lstStyle/>
                    <a:p>
                      <a:pPr algn="ctr"/>
                      <a:r>
                        <a:rPr lang="de-AT" sz="9700" b="1" dirty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P</a:t>
                      </a:r>
                      <a:endParaRPr lang="de-DE" sz="9700" dirty="0">
                        <a:solidFill>
                          <a:srgbClr val="C00000"/>
                        </a:solidFill>
                      </a:endParaRPr>
                    </a:p>
                  </a:txBody>
                  <a:tcPr marL="100838" marR="100838" marT="50419" marB="50419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9700" b="1" dirty="0">
                          <a:ln>
                            <a:solidFill>
                              <a:srgbClr val="7F3A86"/>
                            </a:solidFill>
                          </a:ln>
                          <a:solidFill>
                            <a:srgbClr val="7F3A8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E</a:t>
                      </a:r>
                      <a:endParaRPr lang="de-DE" sz="9700" dirty="0">
                        <a:solidFill>
                          <a:srgbClr val="C00000"/>
                        </a:solidFill>
                      </a:endParaRPr>
                    </a:p>
                  </a:txBody>
                  <a:tcPr marL="100838" marR="100838" marT="50419" marB="50419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9700" b="1" dirty="0">
                          <a:solidFill>
                            <a:srgbClr val="2E2EA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R</a:t>
                      </a:r>
                      <a:endParaRPr lang="de-DE" sz="9700" dirty="0">
                        <a:solidFill>
                          <a:srgbClr val="C00000"/>
                        </a:solidFill>
                      </a:endParaRPr>
                    </a:p>
                  </a:txBody>
                  <a:tcPr marL="100838" marR="100838" marT="50419" marB="50419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9700" b="1" dirty="0">
                          <a:solidFill>
                            <a:srgbClr val="497777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M</a:t>
                      </a:r>
                      <a:endParaRPr lang="de-DE" sz="9700" dirty="0">
                        <a:solidFill>
                          <a:srgbClr val="C00000"/>
                        </a:solidFill>
                      </a:endParaRPr>
                    </a:p>
                  </a:txBody>
                  <a:tcPr marL="100838" marR="100838" marT="50419" marB="50419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AT" sz="9700" b="1" dirty="0">
                          <a:solidFill>
                            <a:srgbClr val="73AAA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A</a:t>
                      </a:r>
                      <a:endParaRPr lang="de-DE" sz="9700" dirty="0">
                        <a:solidFill>
                          <a:srgbClr val="C00000"/>
                        </a:solidFill>
                      </a:endParaRPr>
                    </a:p>
                  </a:txBody>
                  <a:tcPr marL="100838" marR="100838" marT="50419" marB="50419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1244289"/>
                  </a:ext>
                </a:extLst>
              </a:tr>
              <a:tr h="591069">
                <a:tc gridSpan="5">
                  <a:txBody>
                    <a:bodyPr/>
                    <a:lstStyle/>
                    <a:p>
                      <a:pPr algn="l"/>
                      <a:endParaRPr lang="de-DE" sz="1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100838" marR="100838" marT="50419" marB="50419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8800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8800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8800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e-DE" sz="8800" dirty="0">
                        <a:solidFill>
                          <a:srgbClr val="C00000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700431"/>
                  </a:ext>
                </a:extLst>
              </a:tr>
            </a:tbl>
          </a:graphicData>
        </a:graphic>
      </p:graphicFrame>
      <p:pic>
        <p:nvPicPr>
          <p:cNvPr id="22" name="Grafik 21">
            <a:extLst>
              <a:ext uri="{FF2B5EF4-FFF2-40B4-BE49-F238E27FC236}">
                <a16:creationId xmlns:a16="http://schemas.microsoft.com/office/drawing/2014/main" id="{FF48A83B-2F5C-4D31-923D-8C9F5A35B2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4013" y="2079290"/>
            <a:ext cx="2472675" cy="1480455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15DE8CDB-7FF1-4E47-82FC-53D2B83642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5664" y="1945130"/>
            <a:ext cx="1917210" cy="1766019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EDACBCB6-9BE7-40DD-B4E5-EDE0FB9F42A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976" y="1986110"/>
            <a:ext cx="2306504" cy="178147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76190025-10E1-4211-A1EB-BF9D8DE2073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935" y="1910673"/>
            <a:ext cx="1974965" cy="1969669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EFA03AFB-0F2F-4C0E-9640-54C7D88350C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0352" y="1883234"/>
            <a:ext cx="1664035" cy="1833700"/>
          </a:xfrm>
          <a:prstGeom prst="rect">
            <a:avLst/>
          </a:prstGeom>
        </p:spPr>
      </p:pic>
      <p:sp>
        <p:nvSpPr>
          <p:cNvPr id="16" name="Textfeld 15">
            <a:extLst>
              <a:ext uri="{FF2B5EF4-FFF2-40B4-BE49-F238E27FC236}">
                <a16:creationId xmlns:a16="http://schemas.microsoft.com/office/drawing/2014/main" id="{CCD128EA-3F11-4B27-8AB2-E89D71DE8C10}"/>
              </a:ext>
            </a:extLst>
          </p:cNvPr>
          <p:cNvSpPr txBox="1"/>
          <p:nvPr/>
        </p:nvSpPr>
        <p:spPr>
          <a:xfrm>
            <a:off x="2139915" y="574664"/>
            <a:ext cx="1073042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504200">
              <a:defRPr/>
            </a:pPr>
            <a:r>
              <a:rPr lang="de-AT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ka-GE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ნაბიჯი 1: ყოველდღიურად იფიქრეთ "</a:t>
            </a:r>
            <a:r>
              <a:rPr lang="de-AT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PERMA-</a:t>
            </a:r>
            <a:r>
              <a:rPr lang="ka-GE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ს სახელმძღვანელო კითხვებზე</a:t>
            </a:r>
            <a:endParaRPr lang="de-DE" sz="2800" b="1" i="1" dirty="0">
              <a:solidFill>
                <a:srgbClr val="73AAA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</a:endParaRPr>
          </a:p>
        </p:txBody>
      </p:sp>
      <p:graphicFrame>
        <p:nvGraphicFramePr>
          <p:cNvPr id="21" name="Tabelle 18">
            <a:extLst>
              <a:ext uri="{FF2B5EF4-FFF2-40B4-BE49-F238E27FC236}">
                <a16:creationId xmlns:a16="http://schemas.microsoft.com/office/drawing/2014/main" id="{54BA272F-B62B-46F7-8CDE-75ED037097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7359693"/>
              </p:ext>
            </p:extLst>
          </p:nvPr>
        </p:nvGraphicFramePr>
        <p:xfrm>
          <a:off x="1678221" y="4216371"/>
          <a:ext cx="2278000" cy="14453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78000">
                  <a:extLst>
                    <a:ext uri="{9D8B030D-6E8A-4147-A177-3AD203B41FA5}">
                      <a16:colId xmlns:a16="http://schemas.microsoft.com/office/drawing/2014/main" val="1224356759"/>
                    </a:ext>
                  </a:extLst>
                </a:gridCol>
              </a:tblGrid>
              <a:tr h="1445345">
                <a:tc>
                  <a:txBody>
                    <a:bodyPr/>
                    <a:lstStyle/>
                    <a:p>
                      <a:pPr algn="ctr"/>
                      <a:r>
                        <a:rPr lang="ka-GE" sz="2200" b="0" dirty="0">
                          <a:solidFill>
                            <a:schemeClr val="tx1"/>
                          </a:solidFill>
                        </a:rPr>
                        <a:t>რა აღვიძებს ჩემში პოზიტიურ ემოციებს?</a:t>
                      </a:r>
                      <a:endParaRPr lang="de-DE" sz="2200" b="0" dirty="0">
                        <a:solidFill>
                          <a:schemeClr val="tx1"/>
                        </a:solidFill>
                      </a:endParaRPr>
                    </a:p>
                  </a:txBody>
                  <a:tcPr marL="100838" marR="100838" marT="50419" marB="50419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1796835"/>
                  </a:ext>
                </a:extLst>
              </a:tr>
            </a:tbl>
          </a:graphicData>
        </a:graphic>
      </p:graphicFrame>
      <p:graphicFrame>
        <p:nvGraphicFramePr>
          <p:cNvPr id="23" name="Tabelle 18">
            <a:extLst>
              <a:ext uri="{FF2B5EF4-FFF2-40B4-BE49-F238E27FC236}">
                <a16:creationId xmlns:a16="http://schemas.microsoft.com/office/drawing/2014/main" id="{1E3C9C38-8E5A-4A37-B154-529A58958C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7141275"/>
              </p:ext>
            </p:extLst>
          </p:nvPr>
        </p:nvGraphicFramePr>
        <p:xfrm>
          <a:off x="3955447" y="3830333"/>
          <a:ext cx="2305465" cy="16474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05465">
                  <a:extLst>
                    <a:ext uri="{9D8B030D-6E8A-4147-A177-3AD203B41FA5}">
                      <a16:colId xmlns:a16="http://schemas.microsoft.com/office/drawing/2014/main" val="2707126956"/>
                    </a:ext>
                  </a:extLst>
                </a:gridCol>
              </a:tblGrid>
              <a:tr h="1647476">
                <a:tc>
                  <a:txBody>
                    <a:bodyPr/>
                    <a:lstStyle/>
                    <a:p>
                      <a:pPr algn="ctr"/>
                      <a:r>
                        <a:rPr lang="ka-GE" sz="2200" b="0" dirty="0">
                          <a:solidFill>
                            <a:schemeClr val="tx1"/>
                          </a:solidFill>
                        </a:rPr>
                        <a:t>რას ვასრულებ ჩემი ძალებით? </a:t>
                      </a:r>
                      <a:endParaRPr lang="de-DE" sz="2200" b="0" dirty="0">
                        <a:solidFill>
                          <a:schemeClr val="tx1"/>
                        </a:solidFill>
                      </a:endParaRPr>
                    </a:p>
                  </a:txBody>
                  <a:tcPr marL="100838" marR="100838" marT="50419" marB="50419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1796835"/>
                  </a:ext>
                </a:extLst>
              </a:tr>
            </a:tbl>
          </a:graphicData>
        </a:graphic>
      </p:graphicFrame>
      <p:graphicFrame>
        <p:nvGraphicFramePr>
          <p:cNvPr id="24" name="Tabelle 18">
            <a:extLst>
              <a:ext uri="{FF2B5EF4-FFF2-40B4-BE49-F238E27FC236}">
                <a16:creationId xmlns:a16="http://schemas.microsoft.com/office/drawing/2014/main" id="{0F391659-1681-4FAD-8A3D-5CEE31E7D9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4246965"/>
              </p:ext>
            </p:extLst>
          </p:nvPr>
        </p:nvGraphicFramePr>
        <p:xfrm>
          <a:off x="6260138" y="4062681"/>
          <a:ext cx="2329976" cy="178147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29976">
                  <a:extLst>
                    <a:ext uri="{9D8B030D-6E8A-4147-A177-3AD203B41FA5}">
                      <a16:colId xmlns:a16="http://schemas.microsoft.com/office/drawing/2014/main" val="494034708"/>
                    </a:ext>
                  </a:extLst>
                </a:gridCol>
              </a:tblGrid>
              <a:tr h="1781471">
                <a:tc>
                  <a:txBody>
                    <a:bodyPr/>
                    <a:lstStyle/>
                    <a:p>
                      <a:pPr algn="ctr"/>
                      <a:r>
                        <a:rPr lang="ka-GE" sz="2200" b="0" dirty="0">
                          <a:solidFill>
                            <a:schemeClr val="tx1"/>
                          </a:solidFill>
                        </a:rPr>
                        <a:t>რა არის მნიშვნელოვანი</a:t>
                      </a:r>
                      <a:r>
                        <a:rPr lang="ka-GE" sz="2200" b="0" baseline="0" dirty="0">
                          <a:solidFill>
                            <a:schemeClr val="tx1"/>
                          </a:solidFill>
                        </a:rPr>
                        <a:t> ურთიერთობებში? ვინ არის ჩემთვის კარგი?</a:t>
                      </a:r>
                      <a:endParaRPr lang="de-DE" sz="2200" b="0" dirty="0">
                        <a:solidFill>
                          <a:schemeClr val="tx1"/>
                        </a:solidFill>
                      </a:endParaRPr>
                    </a:p>
                  </a:txBody>
                  <a:tcPr marL="100838" marR="100838" marT="50419" marB="50419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1796835"/>
                  </a:ext>
                </a:extLst>
              </a:tr>
            </a:tbl>
          </a:graphicData>
        </a:graphic>
      </p:graphicFrame>
      <p:graphicFrame>
        <p:nvGraphicFramePr>
          <p:cNvPr id="29" name="Tabelle 18">
            <a:extLst>
              <a:ext uri="{FF2B5EF4-FFF2-40B4-BE49-F238E27FC236}">
                <a16:creationId xmlns:a16="http://schemas.microsoft.com/office/drawing/2014/main" id="{CD95CC96-BA73-47EE-8FBB-6D0A93EFD8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2446737"/>
              </p:ext>
            </p:extLst>
          </p:nvPr>
        </p:nvGraphicFramePr>
        <p:xfrm>
          <a:off x="10970863" y="3827005"/>
          <a:ext cx="2281024" cy="178147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81024">
                  <a:extLst>
                    <a:ext uri="{9D8B030D-6E8A-4147-A177-3AD203B41FA5}">
                      <a16:colId xmlns:a16="http://schemas.microsoft.com/office/drawing/2014/main" val="4164031660"/>
                    </a:ext>
                  </a:extLst>
                </a:gridCol>
              </a:tblGrid>
              <a:tr h="1781471">
                <a:tc>
                  <a:txBody>
                    <a:bodyPr/>
                    <a:lstStyle/>
                    <a:p>
                      <a:pPr algn="ctr"/>
                      <a:r>
                        <a:rPr lang="ka-GE" sz="2200" b="0" dirty="0">
                          <a:solidFill>
                            <a:schemeClr val="tx1"/>
                          </a:solidFill>
                        </a:rPr>
                        <a:t>რა მიზნები მაქვს? რა ნაბიჯებს გადავდგამ მათ მისაღწევად?</a:t>
                      </a:r>
                      <a:endParaRPr lang="de-DE" sz="2200" b="0" dirty="0">
                        <a:solidFill>
                          <a:schemeClr val="tx1"/>
                        </a:solidFill>
                      </a:endParaRPr>
                    </a:p>
                  </a:txBody>
                  <a:tcPr marL="100838" marR="100838" marT="50419" marB="50419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1796835"/>
                  </a:ext>
                </a:extLst>
              </a:tr>
            </a:tbl>
          </a:graphicData>
        </a:graphic>
      </p:graphicFrame>
      <p:graphicFrame>
        <p:nvGraphicFramePr>
          <p:cNvPr id="35" name="Tabelle 34">
            <a:extLst>
              <a:ext uri="{FF2B5EF4-FFF2-40B4-BE49-F238E27FC236}">
                <a16:creationId xmlns:a16="http://schemas.microsoft.com/office/drawing/2014/main" id="{7B853EF5-65E8-4FAF-8E66-B1C3B58C98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4214820"/>
              </p:ext>
            </p:extLst>
          </p:nvPr>
        </p:nvGraphicFramePr>
        <p:xfrm>
          <a:off x="8589985" y="3693423"/>
          <a:ext cx="2380877" cy="17772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80877">
                  <a:extLst>
                    <a:ext uri="{9D8B030D-6E8A-4147-A177-3AD203B41FA5}">
                      <a16:colId xmlns:a16="http://schemas.microsoft.com/office/drawing/2014/main" val="465569637"/>
                    </a:ext>
                  </a:extLst>
                </a:gridCol>
              </a:tblGrid>
              <a:tr h="1619952">
                <a:tc>
                  <a:txBody>
                    <a:bodyPr/>
                    <a:lstStyle/>
                    <a:p>
                      <a:pPr algn="ctr"/>
                      <a:r>
                        <a:rPr lang="ka-GE" sz="2200" b="0" dirty="0">
                          <a:solidFill>
                            <a:schemeClr val="tx1"/>
                          </a:solidFill>
                        </a:rPr>
                        <a:t>რა არის ჩემი ცხოვრებისეული გრძნობა? რა არის ჩემთვის ღირებული?</a:t>
                      </a:r>
                      <a:endParaRPr lang="de-DE" sz="2200" b="0" dirty="0">
                        <a:solidFill>
                          <a:schemeClr val="tx1"/>
                        </a:solidFill>
                      </a:endParaRPr>
                    </a:p>
                  </a:txBody>
                  <a:tcPr marL="100838" marR="100838" marT="50419" marB="50419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1796835"/>
                  </a:ext>
                </a:extLst>
              </a:tr>
            </a:tbl>
          </a:graphicData>
        </a:graphic>
      </p:graphicFrame>
      <p:pic>
        <p:nvPicPr>
          <p:cNvPr id="3" name="Grafik 2" descr="Ein Bild, das Handschuhe enthält.&#10;&#10;Automatisch generierte Beschreibung">
            <a:extLst>
              <a:ext uri="{FF2B5EF4-FFF2-40B4-BE49-F238E27FC236}">
                <a16:creationId xmlns:a16="http://schemas.microsoft.com/office/drawing/2014/main" id="{18D20B3C-F4F5-4CDA-8570-E5F72480867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95"/>
          <a:stretch/>
        </p:blipFill>
        <p:spPr>
          <a:xfrm>
            <a:off x="2168519" y="6104047"/>
            <a:ext cx="1244497" cy="1089680"/>
          </a:xfrm>
          <a:prstGeom prst="rect">
            <a:avLst/>
          </a:prstGeom>
        </p:spPr>
      </p:pic>
      <p:pic>
        <p:nvPicPr>
          <p:cNvPr id="6" name="Grafik 5" descr="Ein Bild, das Handschuhe enthält.&#10;&#10;Automatisch generierte Beschreibung">
            <a:extLst>
              <a:ext uri="{FF2B5EF4-FFF2-40B4-BE49-F238E27FC236}">
                <a16:creationId xmlns:a16="http://schemas.microsoft.com/office/drawing/2014/main" id="{47C6C098-40CC-4D9A-9A6A-1F3C0AC456E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425" y="5992231"/>
            <a:ext cx="1194796" cy="1261348"/>
          </a:xfrm>
          <a:prstGeom prst="rect">
            <a:avLst/>
          </a:prstGeom>
        </p:spPr>
      </p:pic>
      <p:pic>
        <p:nvPicPr>
          <p:cNvPr id="8" name="Grafik 7" descr="Ein Bild, das Text enthält.&#10;&#10;Automatisch generierte Beschreibung">
            <a:extLst>
              <a:ext uri="{FF2B5EF4-FFF2-40B4-BE49-F238E27FC236}">
                <a16:creationId xmlns:a16="http://schemas.microsoft.com/office/drawing/2014/main" id="{B5659267-131B-4B23-BF8E-8BCC7A906DA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7589" y="5992231"/>
            <a:ext cx="1194796" cy="1264059"/>
          </a:xfrm>
          <a:prstGeom prst="rect">
            <a:avLst/>
          </a:prstGeom>
        </p:spPr>
      </p:pic>
      <p:pic>
        <p:nvPicPr>
          <p:cNvPr id="10" name="Grafik 9" descr="Ein Bild, das Text, Vektorgrafiken enthält.&#10;&#10;Automatisch generierte Beschreibung">
            <a:extLst>
              <a:ext uri="{FF2B5EF4-FFF2-40B4-BE49-F238E27FC236}">
                <a16:creationId xmlns:a16="http://schemas.microsoft.com/office/drawing/2014/main" id="{58D7C32F-40EB-43AC-8E34-E0B48BF48EE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3879" y="5924914"/>
            <a:ext cx="1204607" cy="1268813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126D8BBA-B9D2-4F59-AC99-9B90756C914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5043" y="6006845"/>
            <a:ext cx="1215293" cy="1284083"/>
          </a:xfrm>
          <a:prstGeom prst="rect">
            <a:avLst/>
          </a:prstGeom>
        </p:spPr>
      </p:pic>
      <p:sp>
        <p:nvSpPr>
          <p:cNvPr id="26" name="Textfeld 25">
            <a:extLst>
              <a:ext uri="{FF2B5EF4-FFF2-40B4-BE49-F238E27FC236}">
                <a16:creationId xmlns:a16="http://schemas.microsoft.com/office/drawing/2014/main" id="{64E99ACD-4B0A-4C54-82E4-E70420437115}"/>
              </a:ext>
            </a:extLst>
          </p:cNvPr>
          <p:cNvSpPr txBox="1"/>
          <p:nvPr/>
        </p:nvSpPr>
        <p:spPr>
          <a:xfrm>
            <a:off x="3428318" y="1459071"/>
            <a:ext cx="9001110" cy="3978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008400">
              <a:defRPr/>
            </a:pPr>
            <a:r>
              <a:rPr lang="ka-GE" sz="1985" i="1" dirty="0">
                <a:solidFill>
                  <a:srgbClr val="374D81"/>
                </a:solidFill>
              </a:rPr>
              <a:t>(... სანამ ეს არ გახდება აზროვნების/დამოკიდებულების/აზროვნების ჩვევა...)</a:t>
            </a:r>
            <a:endParaRPr lang="de-DE" sz="1985" i="1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716757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hteck 2">
            <a:extLst>
              <a:ext uri="{FF2B5EF4-FFF2-40B4-BE49-F238E27FC236}">
                <a16:creationId xmlns:a16="http://schemas.microsoft.com/office/drawing/2014/main" id="{F29BB4B4-29E5-49E3-980D-6E6429755601}"/>
              </a:ext>
            </a:extLst>
          </p:cNvPr>
          <p:cNvSpPr/>
          <p:nvPr/>
        </p:nvSpPr>
        <p:spPr>
          <a:xfrm>
            <a:off x="1752660" y="816308"/>
            <a:ext cx="11620380" cy="5935038"/>
          </a:xfrm>
          <a:custGeom>
            <a:avLst/>
            <a:gdLst>
              <a:gd name="connsiteX0" fmla="*/ 0 w 10807020"/>
              <a:gd name="connsiteY0" fmla="*/ 0 h 6030686"/>
              <a:gd name="connsiteX1" fmla="*/ 891579 w 10807020"/>
              <a:gd name="connsiteY1" fmla="*/ 0 h 6030686"/>
              <a:gd name="connsiteX2" fmla="*/ 1242807 w 10807020"/>
              <a:gd name="connsiteY2" fmla="*/ 0 h 6030686"/>
              <a:gd name="connsiteX3" fmla="*/ 1810176 w 10807020"/>
              <a:gd name="connsiteY3" fmla="*/ 0 h 6030686"/>
              <a:gd name="connsiteX4" fmla="*/ 2485615 w 10807020"/>
              <a:gd name="connsiteY4" fmla="*/ 0 h 6030686"/>
              <a:gd name="connsiteX5" fmla="*/ 2944913 w 10807020"/>
              <a:gd name="connsiteY5" fmla="*/ 0 h 6030686"/>
              <a:gd name="connsiteX6" fmla="*/ 3512282 w 10807020"/>
              <a:gd name="connsiteY6" fmla="*/ 0 h 6030686"/>
              <a:gd name="connsiteX7" fmla="*/ 3863510 w 10807020"/>
              <a:gd name="connsiteY7" fmla="*/ 0 h 6030686"/>
              <a:gd name="connsiteX8" fmla="*/ 4538948 w 10807020"/>
              <a:gd name="connsiteY8" fmla="*/ 0 h 6030686"/>
              <a:gd name="connsiteX9" fmla="*/ 5322457 w 10807020"/>
              <a:gd name="connsiteY9" fmla="*/ 0 h 6030686"/>
              <a:gd name="connsiteX10" fmla="*/ 5781756 w 10807020"/>
              <a:gd name="connsiteY10" fmla="*/ 0 h 6030686"/>
              <a:gd name="connsiteX11" fmla="*/ 6457194 w 10807020"/>
              <a:gd name="connsiteY11" fmla="*/ 0 h 6030686"/>
              <a:gd name="connsiteX12" fmla="*/ 7348774 w 10807020"/>
              <a:gd name="connsiteY12" fmla="*/ 0 h 6030686"/>
              <a:gd name="connsiteX13" fmla="*/ 8024212 w 10807020"/>
              <a:gd name="connsiteY13" fmla="*/ 0 h 6030686"/>
              <a:gd name="connsiteX14" fmla="*/ 8699651 w 10807020"/>
              <a:gd name="connsiteY14" fmla="*/ 0 h 6030686"/>
              <a:gd name="connsiteX15" fmla="*/ 9158949 w 10807020"/>
              <a:gd name="connsiteY15" fmla="*/ 0 h 6030686"/>
              <a:gd name="connsiteX16" fmla="*/ 9726318 w 10807020"/>
              <a:gd name="connsiteY16" fmla="*/ 0 h 6030686"/>
              <a:gd name="connsiteX17" fmla="*/ 10807020 w 10807020"/>
              <a:gd name="connsiteY17" fmla="*/ 0 h 6030686"/>
              <a:gd name="connsiteX18" fmla="*/ 10807020 w 10807020"/>
              <a:gd name="connsiteY18" fmla="*/ 609769 h 6030686"/>
              <a:gd name="connsiteX19" fmla="*/ 10807020 w 10807020"/>
              <a:gd name="connsiteY19" fmla="*/ 1279846 h 6030686"/>
              <a:gd name="connsiteX20" fmla="*/ 10807020 w 10807020"/>
              <a:gd name="connsiteY20" fmla="*/ 2070536 h 6030686"/>
              <a:gd name="connsiteX21" fmla="*/ 10807020 w 10807020"/>
              <a:gd name="connsiteY21" fmla="*/ 2861225 h 6030686"/>
              <a:gd name="connsiteX22" fmla="*/ 10807020 w 10807020"/>
              <a:gd name="connsiteY22" fmla="*/ 3350381 h 6030686"/>
              <a:gd name="connsiteX23" fmla="*/ 10807020 w 10807020"/>
              <a:gd name="connsiteY23" fmla="*/ 4020457 h 6030686"/>
              <a:gd name="connsiteX24" fmla="*/ 10807020 w 10807020"/>
              <a:gd name="connsiteY24" fmla="*/ 4690534 h 6030686"/>
              <a:gd name="connsiteX25" fmla="*/ 10807020 w 10807020"/>
              <a:gd name="connsiteY25" fmla="*/ 5360610 h 6030686"/>
              <a:gd name="connsiteX26" fmla="*/ 10807020 w 10807020"/>
              <a:gd name="connsiteY26" fmla="*/ 6030686 h 6030686"/>
              <a:gd name="connsiteX27" fmla="*/ 10455792 w 10807020"/>
              <a:gd name="connsiteY27" fmla="*/ 6030686 h 6030686"/>
              <a:gd name="connsiteX28" fmla="*/ 9672283 w 10807020"/>
              <a:gd name="connsiteY28" fmla="*/ 6030686 h 6030686"/>
              <a:gd name="connsiteX29" fmla="*/ 9104914 w 10807020"/>
              <a:gd name="connsiteY29" fmla="*/ 6030686 h 6030686"/>
              <a:gd name="connsiteX30" fmla="*/ 8645616 w 10807020"/>
              <a:gd name="connsiteY30" fmla="*/ 6030686 h 6030686"/>
              <a:gd name="connsiteX31" fmla="*/ 7970177 w 10807020"/>
              <a:gd name="connsiteY31" fmla="*/ 6030686 h 6030686"/>
              <a:gd name="connsiteX32" fmla="*/ 7618949 w 10807020"/>
              <a:gd name="connsiteY32" fmla="*/ 6030686 h 6030686"/>
              <a:gd name="connsiteX33" fmla="*/ 6943510 w 10807020"/>
              <a:gd name="connsiteY33" fmla="*/ 6030686 h 6030686"/>
              <a:gd name="connsiteX34" fmla="*/ 6160001 w 10807020"/>
              <a:gd name="connsiteY34" fmla="*/ 6030686 h 6030686"/>
              <a:gd name="connsiteX35" fmla="*/ 5808773 w 10807020"/>
              <a:gd name="connsiteY35" fmla="*/ 6030686 h 6030686"/>
              <a:gd name="connsiteX36" fmla="*/ 4917194 w 10807020"/>
              <a:gd name="connsiteY36" fmla="*/ 6030686 h 6030686"/>
              <a:gd name="connsiteX37" fmla="*/ 4241755 w 10807020"/>
              <a:gd name="connsiteY37" fmla="*/ 6030686 h 6030686"/>
              <a:gd name="connsiteX38" fmla="*/ 3674387 w 10807020"/>
              <a:gd name="connsiteY38" fmla="*/ 6030686 h 6030686"/>
              <a:gd name="connsiteX39" fmla="*/ 3215088 w 10807020"/>
              <a:gd name="connsiteY39" fmla="*/ 6030686 h 6030686"/>
              <a:gd name="connsiteX40" fmla="*/ 2431579 w 10807020"/>
              <a:gd name="connsiteY40" fmla="*/ 6030686 h 6030686"/>
              <a:gd name="connsiteX41" fmla="*/ 1756141 w 10807020"/>
              <a:gd name="connsiteY41" fmla="*/ 6030686 h 6030686"/>
              <a:gd name="connsiteX42" fmla="*/ 1080702 w 10807020"/>
              <a:gd name="connsiteY42" fmla="*/ 6030686 h 6030686"/>
              <a:gd name="connsiteX43" fmla="*/ 621404 w 10807020"/>
              <a:gd name="connsiteY43" fmla="*/ 6030686 h 6030686"/>
              <a:gd name="connsiteX44" fmla="*/ 0 w 10807020"/>
              <a:gd name="connsiteY44" fmla="*/ 6030686 h 6030686"/>
              <a:gd name="connsiteX45" fmla="*/ 0 w 10807020"/>
              <a:gd name="connsiteY45" fmla="*/ 5239996 h 6030686"/>
              <a:gd name="connsiteX46" fmla="*/ 0 w 10807020"/>
              <a:gd name="connsiteY46" fmla="*/ 4449306 h 6030686"/>
              <a:gd name="connsiteX47" fmla="*/ 0 w 10807020"/>
              <a:gd name="connsiteY47" fmla="*/ 3839537 h 6030686"/>
              <a:gd name="connsiteX48" fmla="*/ 0 w 10807020"/>
              <a:gd name="connsiteY48" fmla="*/ 3229767 h 6030686"/>
              <a:gd name="connsiteX49" fmla="*/ 0 w 10807020"/>
              <a:gd name="connsiteY49" fmla="*/ 2499384 h 6030686"/>
              <a:gd name="connsiteX50" fmla="*/ 0 w 10807020"/>
              <a:gd name="connsiteY50" fmla="*/ 1769001 h 6030686"/>
              <a:gd name="connsiteX51" fmla="*/ 0 w 10807020"/>
              <a:gd name="connsiteY51" fmla="*/ 978311 h 6030686"/>
              <a:gd name="connsiteX52" fmla="*/ 0 w 10807020"/>
              <a:gd name="connsiteY52" fmla="*/ 0 h 6030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0807020" h="6030686" extrusionOk="0">
                <a:moveTo>
                  <a:pt x="0" y="0"/>
                </a:moveTo>
                <a:cubicBezTo>
                  <a:pt x="359581" y="-8418"/>
                  <a:pt x="571693" y="23498"/>
                  <a:pt x="891579" y="0"/>
                </a:cubicBezTo>
                <a:cubicBezTo>
                  <a:pt x="1211465" y="-23498"/>
                  <a:pt x="1088478" y="12948"/>
                  <a:pt x="1242807" y="0"/>
                </a:cubicBezTo>
                <a:cubicBezTo>
                  <a:pt x="1397136" y="-12948"/>
                  <a:pt x="1540353" y="-24716"/>
                  <a:pt x="1810176" y="0"/>
                </a:cubicBezTo>
                <a:cubicBezTo>
                  <a:pt x="2079999" y="24716"/>
                  <a:pt x="2247116" y="24721"/>
                  <a:pt x="2485615" y="0"/>
                </a:cubicBezTo>
                <a:cubicBezTo>
                  <a:pt x="2724114" y="-24721"/>
                  <a:pt x="2764177" y="8489"/>
                  <a:pt x="2944913" y="0"/>
                </a:cubicBezTo>
                <a:cubicBezTo>
                  <a:pt x="3125649" y="-8489"/>
                  <a:pt x="3335565" y="15342"/>
                  <a:pt x="3512282" y="0"/>
                </a:cubicBezTo>
                <a:cubicBezTo>
                  <a:pt x="3688999" y="-15342"/>
                  <a:pt x="3729029" y="14137"/>
                  <a:pt x="3863510" y="0"/>
                </a:cubicBezTo>
                <a:cubicBezTo>
                  <a:pt x="3997991" y="-14137"/>
                  <a:pt x="4264761" y="10859"/>
                  <a:pt x="4538948" y="0"/>
                </a:cubicBezTo>
                <a:cubicBezTo>
                  <a:pt x="4813135" y="-10859"/>
                  <a:pt x="4937593" y="27417"/>
                  <a:pt x="5322457" y="0"/>
                </a:cubicBezTo>
                <a:cubicBezTo>
                  <a:pt x="5707321" y="-27417"/>
                  <a:pt x="5570684" y="6318"/>
                  <a:pt x="5781756" y="0"/>
                </a:cubicBezTo>
                <a:cubicBezTo>
                  <a:pt x="5992828" y="-6318"/>
                  <a:pt x="6226712" y="-5131"/>
                  <a:pt x="6457194" y="0"/>
                </a:cubicBezTo>
                <a:cubicBezTo>
                  <a:pt x="6687676" y="5131"/>
                  <a:pt x="7150069" y="-37711"/>
                  <a:pt x="7348774" y="0"/>
                </a:cubicBezTo>
                <a:cubicBezTo>
                  <a:pt x="7547479" y="37711"/>
                  <a:pt x="7886680" y="30097"/>
                  <a:pt x="8024212" y="0"/>
                </a:cubicBezTo>
                <a:cubicBezTo>
                  <a:pt x="8161744" y="-30097"/>
                  <a:pt x="8411410" y="26044"/>
                  <a:pt x="8699651" y="0"/>
                </a:cubicBezTo>
                <a:cubicBezTo>
                  <a:pt x="8987892" y="-26044"/>
                  <a:pt x="9063251" y="12321"/>
                  <a:pt x="9158949" y="0"/>
                </a:cubicBezTo>
                <a:cubicBezTo>
                  <a:pt x="9254647" y="-12321"/>
                  <a:pt x="9594454" y="-19569"/>
                  <a:pt x="9726318" y="0"/>
                </a:cubicBezTo>
                <a:cubicBezTo>
                  <a:pt x="9858182" y="19569"/>
                  <a:pt x="10413306" y="39380"/>
                  <a:pt x="10807020" y="0"/>
                </a:cubicBezTo>
                <a:cubicBezTo>
                  <a:pt x="10786807" y="129514"/>
                  <a:pt x="10810046" y="331809"/>
                  <a:pt x="10807020" y="609769"/>
                </a:cubicBezTo>
                <a:cubicBezTo>
                  <a:pt x="10803994" y="887729"/>
                  <a:pt x="10797639" y="1026823"/>
                  <a:pt x="10807020" y="1279846"/>
                </a:cubicBezTo>
                <a:cubicBezTo>
                  <a:pt x="10816401" y="1532869"/>
                  <a:pt x="10803452" y="1796921"/>
                  <a:pt x="10807020" y="2070536"/>
                </a:cubicBezTo>
                <a:cubicBezTo>
                  <a:pt x="10810589" y="2344151"/>
                  <a:pt x="10831505" y="2573777"/>
                  <a:pt x="10807020" y="2861225"/>
                </a:cubicBezTo>
                <a:cubicBezTo>
                  <a:pt x="10782535" y="3148673"/>
                  <a:pt x="10820457" y="3127305"/>
                  <a:pt x="10807020" y="3350381"/>
                </a:cubicBezTo>
                <a:cubicBezTo>
                  <a:pt x="10793583" y="3573457"/>
                  <a:pt x="10804847" y="3768207"/>
                  <a:pt x="10807020" y="4020457"/>
                </a:cubicBezTo>
                <a:cubicBezTo>
                  <a:pt x="10809193" y="4272707"/>
                  <a:pt x="10798693" y="4542584"/>
                  <a:pt x="10807020" y="4690534"/>
                </a:cubicBezTo>
                <a:cubicBezTo>
                  <a:pt x="10815347" y="4838484"/>
                  <a:pt x="10807605" y="5094964"/>
                  <a:pt x="10807020" y="5360610"/>
                </a:cubicBezTo>
                <a:cubicBezTo>
                  <a:pt x="10806435" y="5626256"/>
                  <a:pt x="10775400" y="5842346"/>
                  <a:pt x="10807020" y="6030686"/>
                </a:cubicBezTo>
                <a:cubicBezTo>
                  <a:pt x="10717508" y="6020852"/>
                  <a:pt x="10559781" y="6019459"/>
                  <a:pt x="10455792" y="6030686"/>
                </a:cubicBezTo>
                <a:cubicBezTo>
                  <a:pt x="10351803" y="6041913"/>
                  <a:pt x="9880448" y="6000781"/>
                  <a:pt x="9672283" y="6030686"/>
                </a:cubicBezTo>
                <a:cubicBezTo>
                  <a:pt x="9464118" y="6060591"/>
                  <a:pt x="9310197" y="6025952"/>
                  <a:pt x="9104914" y="6030686"/>
                </a:cubicBezTo>
                <a:cubicBezTo>
                  <a:pt x="8899631" y="6035420"/>
                  <a:pt x="8845088" y="6038768"/>
                  <a:pt x="8645616" y="6030686"/>
                </a:cubicBezTo>
                <a:cubicBezTo>
                  <a:pt x="8446144" y="6022604"/>
                  <a:pt x="8127054" y="6051950"/>
                  <a:pt x="7970177" y="6030686"/>
                </a:cubicBezTo>
                <a:cubicBezTo>
                  <a:pt x="7813300" y="6009422"/>
                  <a:pt x="7782823" y="6030057"/>
                  <a:pt x="7618949" y="6030686"/>
                </a:cubicBezTo>
                <a:cubicBezTo>
                  <a:pt x="7455075" y="6031315"/>
                  <a:pt x="7180995" y="6039144"/>
                  <a:pt x="6943510" y="6030686"/>
                </a:cubicBezTo>
                <a:cubicBezTo>
                  <a:pt x="6706025" y="6022228"/>
                  <a:pt x="6320423" y="6066455"/>
                  <a:pt x="6160001" y="6030686"/>
                </a:cubicBezTo>
                <a:cubicBezTo>
                  <a:pt x="5999579" y="5994917"/>
                  <a:pt x="5928098" y="6036197"/>
                  <a:pt x="5808773" y="6030686"/>
                </a:cubicBezTo>
                <a:cubicBezTo>
                  <a:pt x="5689448" y="6025175"/>
                  <a:pt x="5277604" y="6049577"/>
                  <a:pt x="4917194" y="6030686"/>
                </a:cubicBezTo>
                <a:cubicBezTo>
                  <a:pt x="4556784" y="6011795"/>
                  <a:pt x="4517711" y="6028125"/>
                  <a:pt x="4241755" y="6030686"/>
                </a:cubicBezTo>
                <a:cubicBezTo>
                  <a:pt x="3965799" y="6033247"/>
                  <a:pt x="3853490" y="6027693"/>
                  <a:pt x="3674387" y="6030686"/>
                </a:cubicBezTo>
                <a:cubicBezTo>
                  <a:pt x="3495284" y="6033679"/>
                  <a:pt x="3415706" y="6030704"/>
                  <a:pt x="3215088" y="6030686"/>
                </a:cubicBezTo>
                <a:cubicBezTo>
                  <a:pt x="3014470" y="6030668"/>
                  <a:pt x="2606397" y="6052076"/>
                  <a:pt x="2431579" y="6030686"/>
                </a:cubicBezTo>
                <a:cubicBezTo>
                  <a:pt x="2256761" y="6009296"/>
                  <a:pt x="1993184" y="6036694"/>
                  <a:pt x="1756141" y="6030686"/>
                </a:cubicBezTo>
                <a:cubicBezTo>
                  <a:pt x="1519098" y="6024678"/>
                  <a:pt x="1274461" y="6031049"/>
                  <a:pt x="1080702" y="6030686"/>
                </a:cubicBezTo>
                <a:cubicBezTo>
                  <a:pt x="886943" y="6030323"/>
                  <a:pt x="831514" y="6040522"/>
                  <a:pt x="621404" y="6030686"/>
                </a:cubicBezTo>
                <a:cubicBezTo>
                  <a:pt x="411294" y="6020850"/>
                  <a:pt x="253909" y="6027781"/>
                  <a:pt x="0" y="6030686"/>
                </a:cubicBezTo>
                <a:cubicBezTo>
                  <a:pt x="-33010" y="5780058"/>
                  <a:pt x="-5546" y="5539808"/>
                  <a:pt x="0" y="5239996"/>
                </a:cubicBezTo>
                <a:cubicBezTo>
                  <a:pt x="5546" y="4940184"/>
                  <a:pt x="-30841" y="4769768"/>
                  <a:pt x="0" y="4449306"/>
                </a:cubicBezTo>
                <a:cubicBezTo>
                  <a:pt x="30841" y="4128844"/>
                  <a:pt x="21409" y="4094590"/>
                  <a:pt x="0" y="3839537"/>
                </a:cubicBezTo>
                <a:cubicBezTo>
                  <a:pt x="-21409" y="3584484"/>
                  <a:pt x="3411" y="3405636"/>
                  <a:pt x="0" y="3229767"/>
                </a:cubicBezTo>
                <a:cubicBezTo>
                  <a:pt x="-3411" y="3053898"/>
                  <a:pt x="-28367" y="2742400"/>
                  <a:pt x="0" y="2499384"/>
                </a:cubicBezTo>
                <a:cubicBezTo>
                  <a:pt x="28367" y="2256368"/>
                  <a:pt x="-18628" y="1932698"/>
                  <a:pt x="0" y="1769001"/>
                </a:cubicBezTo>
                <a:cubicBezTo>
                  <a:pt x="18628" y="1605304"/>
                  <a:pt x="-19193" y="1159865"/>
                  <a:pt x="0" y="978311"/>
                </a:cubicBezTo>
                <a:cubicBezTo>
                  <a:pt x="19193" y="796757"/>
                  <a:pt x="-44740" y="231439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xmlns="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08400">
              <a:defRPr/>
            </a:pPr>
            <a:endParaRPr lang="de-DE" sz="1985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CCD128EA-3F11-4B27-8AB2-E89D71DE8C10}"/>
              </a:ext>
            </a:extLst>
          </p:cNvPr>
          <p:cNvSpPr txBox="1"/>
          <p:nvPr/>
        </p:nvSpPr>
        <p:spPr>
          <a:xfrm>
            <a:off x="2305050" y="2181225"/>
            <a:ext cx="9216783" cy="4164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504200">
              <a:defRPr/>
            </a:pPr>
            <a:r>
              <a:rPr lang="ka-GE" sz="5293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ნაბიჯი</a:t>
            </a:r>
            <a:r>
              <a:rPr lang="de-AT" sz="5293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2:</a:t>
            </a:r>
          </a:p>
          <a:p>
            <a:pPr defTabSz="504200">
              <a:defRPr/>
            </a:pPr>
            <a:endParaRPr lang="de-AT" sz="5293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defTabSz="504200">
              <a:defRPr/>
            </a:pPr>
            <a:r>
              <a:rPr lang="ka-GE" sz="5293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5293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PERMA-</a:t>
            </a:r>
            <a:r>
              <a:rPr lang="ka-GE" sz="5293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ს სახელმძღვანელო კითხვები მე-დან შენამდე და ჩვენამდე</a:t>
            </a:r>
            <a:endParaRPr lang="de-DE" sz="5955" b="1" dirty="0">
              <a:solidFill>
                <a:srgbClr val="73AAA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</a:endParaRPr>
          </a:p>
        </p:txBody>
      </p:sp>
      <p:pic>
        <p:nvPicPr>
          <p:cNvPr id="26" name="Inhaltsplatzhalter 4">
            <a:extLst>
              <a:ext uri="{FF2B5EF4-FFF2-40B4-BE49-F238E27FC236}">
                <a16:creationId xmlns:a16="http://schemas.microsoft.com/office/drawing/2014/main" id="{5AB24617-8A2D-4760-AA35-9F8FCEEFA0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8811" y="208076"/>
            <a:ext cx="3000781" cy="3135901"/>
          </a:xfrm>
        </p:spPr>
      </p:pic>
    </p:spTree>
    <p:extLst>
      <p:ext uri="{BB962C8B-B14F-4D97-AF65-F5344CB8AC3E}">
        <p14:creationId xmlns:p14="http://schemas.microsoft.com/office/powerpoint/2010/main" val="36856028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2">
            <a:extLst>
              <a:ext uri="{FF2B5EF4-FFF2-40B4-BE49-F238E27FC236}">
                <a16:creationId xmlns:a16="http://schemas.microsoft.com/office/drawing/2014/main" id="{B0E80692-C517-4840-9C10-38264C5DF66C}"/>
              </a:ext>
            </a:extLst>
          </p:cNvPr>
          <p:cNvSpPr/>
          <p:nvPr/>
        </p:nvSpPr>
        <p:spPr>
          <a:xfrm>
            <a:off x="704850" y="504825"/>
            <a:ext cx="13868400" cy="6553199"/>
          </a:xfrm>
          <a:custGeom>
            <a:avLst/>
            <a:gdLst>
              <a:gd name="connsiteX0" fmla="*/ 0 w 10807020"/>
              <a:gd name="connsiteY0" fmla="*/ 0 h 6030686"/>
              <a:gd name="connsiteX1" fmla="*/ 891579 w 10807020"/>
              <a:gd name="connsiteY1" fmla="*/ 0 h 6030686"/>
              <a:gd name="connsiteX2" fmla="*/ 1242807 w 10807020"/>
              <a:gd name="connsiteY2" fmla="*/ 0 h 6030686"/>
              <a:gd name="connsiteX3" fmla="*/ 1810176 w 10807020"/>
              <a:gd name="connsiteY3" fmla="*/ 0 h 6030686"/>
              <a:gd name="connsiteX4" fmla="*/ 2485615 w 10807020"/>
              <a:gd name="connsiteY4" fmla="*/ 0 h 6030686"/>
              <a:gd name="connsiteX5" fmla="*/ 2944913 w 10807020"/>
              <a:gd name="connsiteY5" fmla="*/ 0 h 6030686"/>
              <a:gd name="connsiteX6" fmla="*/ 3512282 w 10807020"/>
              <a:gd name="connsiteY6" fmla="*/ 0 h 6030686"/>
              <a:gd name="connsiteX7" fmla="*/ 3863510 w 10807020"/>
              <a:gd name="connsiteY7" fmla="*/ 0 h 6030686"/>
              <a:gd name="connsiteX8" fmla="*/ 4538948 w 10807020"/>
              <a:gd name="connsiteY8" fmla="*/ 0 h 6030686"/>
              <a:gd name="connsiteX9" fmla="*/ 5322457 w 10807020"/>
              <a:gd name="connsiteY9" fmla="*/ 0 h 6030686"/>
              <a:gd name="connsiteX10" fmla="*/ 5781756 w 10807020"/>
              <a:gd name="connsiteY10" fmla="*/ 0 h 6030686"/>
              <a:gd name="connsiteX11" fmla="*/ 6457194 w 10807020"/>
              <a:gd name="connsiteY11" fmla="*/ 0 h 6030686"/>
              <a:gd name="connsiteX12" fmla="*/ 7348774 w 10807020"/>
              <a:gd name="connsiteY12" fmla="*/ 0 h 6030686"/>
              <a:gd name="connsiteX13" fmla="*/ 8024212 w 10807020"/>
              <a:gd name="connsiteY13" fmla="*/ 0 h 6030686"/>
              <a:gd name="connsiteX14" fmla="*/ 8699651 w 10807020"/>
              <a:gd name="connsiteY14" fmla="*/ 0 h 6030686"/>
              <a:gd name="connsiteX15" fmla="*/ 9158949 w 10807020"/>
              <a:gd name="connsiteY15" fmla="*/ 0 h 6030686"/>
              <a:gd name="connsiteX16" fmla="*/ 9726318 w 10807020"/>
              <a:gd name="connsiteY16" fmla="*/ 0 h 6030686"/>
              <a:gd name="connsiteX17" fmla="*/ 10807020 w 10807020"/>
              <a:gd name="connsiteY17" fmla="*/ 0 h 6030686"/>
              <a:gd name="connsiteX18" fmla="*/ 10807020 w 10807020"/>
              <a:gd name="connsiteY18" fmla="*/ 609769 h 6030686"/>
              <a:gd name="connsiteX19" fmla="*/ 10807020 w 10807020"/>
              <a:gd name="connsiteY19" fmla="*/ 1279846 h 6030686"/>
              <a:gd name="connsiteX20" fmla="*/ 10807020 w 10807020"/>
              <a:gd name="connsiteY20" fmla="*/ 2070536 h 6030686"/>
              <a:gd name="connsiteX21" fmla="*/ 10807020 w 10807020"/>
              <a:gd name="connsiteY21" fmla="*/ 2861225 h 6030686"/>
              <a:gd name="connsiteX22" fmla="*/ 10807020 w 10807020"/>
              <a:gd name="connsiteY22" fmla="*/ 3350381 h 6030686"/>
              <a:gd name="connsiteX23" fmla="*/ 10807020 w 10807020"/>
              <a:gd name="connsiteY23" fmla="*/ 4020457 h 6030686"/>
              <a:gd name="connsiteX24" fmla="*/ 10807020 w 10807020"/>
              <a:gd name="connsiteY24" fmla="*/ 4690534 h 6030686"/>
              <a:gd name="connsiteX25" fmla="*/ 10807020 w 10807020"/>
              <a:gd name="connsiteY25" fmla="*/ 5360610 h 6030686"/>
              <a:gd name="connsiteX26" fmla="*/ 10807020 w 10807020"/>
              <a:gd name="connsiteY26" fmla="*/ 6030686 h 6030686"/>
              <a:gd name="connsiteX27" fmla="*/ 10455792 w 10807020"/>
              <a:gd name="connsiteY27" fmla="*/ 6030686 h 6030686"/>
              <a:gd name="connsiteX28" fmla="*/ 9672283 w 10807020"/>
              <a:gd name="connsiteY28" fmla="*/ 6030686 h 6030686"/>
              <a:gd name="connsiteX29" fmla="*/ 9104914 w 10807020"/>
              <a:gd name="connsiteY29" fmla="*/ 6030686 h 6030686"/>
              <a:gd name="connsiteX30" fmla="*/ 8645616 w 10807020"/>
              <a:gd name="connsiteY30" fmla="*/ 6030686 h 6030686"/>
              <a:gd name="connsiteX31" fmla="*/ 7970177 w 10807020"/>
              <a:gd name="connsiteY31" fmla="*/ 6030686 h 6030686"/>
              <a:gd name="connsiteX32" fmla="*/ 7618949 w 10807020"/>
              <a:gd name="connsiteY32" fmla="*/ 6030686 h 6030686"/>
              <a:gd name="connsiteX33" fmla="*/ 6943510 w 10807020"/>
              <a:gd name="connsiteY33" fmla="*/ 6030686 h 6030686"/>
              <a:gd name="connsiteX34" fmla="*/ 6160001 w 10807020"/>
              <a:gd name="connsiteY34" fmla="*/ 6030686 h 6030686"/>
              <a:gd name="connsiteX35" fmla="*/ 5808773 w 10807020"/>
              <a:gd name="connsiteY35" fmla="*/ 6030686 h 6030686"/>
              <a:gd name="connsiteX36" fmla="*/ 4917194 w 10807020"/>
              <a:gd name="connsiteY36" fmla="*/ 6030686 h 6030686"/>
              <a:gd name="connsiteX37" fmla="*/ 4241755 w 10807020"/>
              <a:gd name="connsiteY37" fmla="*/ 6030686 h 6030686"/>
              <a:gd name="connsiteX38" fmla="*/ 3674387 w 10807020"/>
              <a:gd name="connsiteY38" fmla="*/ 6030686 h 6030686"/>
              <a:gd name="connsiteX39" fmla="*/ 3215088 w 10807020"/>
              <a:gd name="connsiteY39" fmla="*/ 6030686 h 6030686"/>
              <a:gd name="connsiteX40" fmla="*/ 2431579 w 10807020"/>
              <a:gd name="connsiteY40" fmla="*/ 6030686 h 6030686"/>
              <a:gd name="connsiteX41" fmla="*/ 1756141 w 10807020"/>
              <a:gd name="connsiteY41" fmla="*/ 6030686 h 6030686"/>
              <a:gd name="connsiteX42" fmla="*/ 1080702 w 10807020"/>
              <a:gd name="connsiteY42" fmla="*/ 6030686 h 6030686"/>
              <a:gd name="connsiteX43" fmla="*/ 621404 w 10807020"/>
              <a:gd name="connsiteY43" fmla="*/ 6030686 h 6030686"/>
              <a:gd name="connsiteX44" fmla="*/ 0 w 10807020"/>
              <a:gd name="connsiteY44" fmla="*/ 6030686 h 6030686"/>
              <a:gd name="connsiteX45" fmla="*/ 0 w 10807020"/>
              <a:gd name="connsiteY45" fmla="*/ 5239996 h 6030686"/>
              <a:gd name="connsiteX46" fmla="*/ 0 w 10807020"/>
              <a:gd name="connsiteY46" fmla="*/ 4449306 h 6030686"/>
              <a:gd name="connsiteX47" fmla="*/ 0 w 10807020"/>
              <a:gd name="connsiteY47" fmla="*/ 3839537 h 6030686"/>
              <a:gd name="connsiteX48" fmla="*/ 0 w 10807020"/>
              <a:gd name="connsiteY48" fmla="*/ 3229767 h 6030686"/>
              <a:gd name="connsiteX49" fmla="*/ 0 w 10807020"/>
              <a:gd name="connsiteY49" fmla="*/ 2499384 h 6030686"/>
              <a:gd name="connsiteX50" fmla="*/ 0 w 10807020"/>
              <a:gd name="connsiteY50" fmla="*/ 1769001 h 6030686"/>
              <a:gd name="connsiteX51" fmla="*/ 0 w 10807020"/>
              <a:gd name="connsiteY51" fmla="*/ 978311 h 6030686"/>
              <a:gd name="connsiteX52" fmla="*/ 0 w 10807020"/>
              <a:gd name="connsiteY52" fmla="*/ 0 h 6030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0807020" h="6030686" extrusionOk="0">
                <a:moveTo>
                  <a:pt x="0" y="0"/>
                </a:moveTo>
                <a:cubicBezTo>
                  <a:pt x="359581" y="-8418"/>
                  <a:pt x="571693" y="23498"/>
                  <a:pt x="891579" y="0"/>
                </a:cubicBezTo>
                <a:cubicBezTo>
                  <a:pt x="1211465" y="-23498"/>
                  <a:pt x="1088478" y="12948"/>
                  <a:pt x="1242807" y="0"/>
                </a:cubicBezTo>
                <a:cubicBezTo>
                  <a:pt x="1397136" y="-12948"/>
                  <a:pt x="1540353" y="-24716"/>
                  <a:pt x="1810176" y="0"/>
                </a:cubicBezTo>
                <a:cubicBezTo>
                  <a:pt x="2079999" y="24716"/>
                  <a:pt x="2247116" y="24721"/>
                  <a:pt x="2485615" y="0"/>
                </a:cubicBezTo>
                <a:cubicBezTo>
                  <a:pt x="2724114" y="-24721"/>
                  <a:pt x="2764177" y="8489"/>
                  <a:pt x="2944913" y="0"/>
                </a:cubicBezTo>
                <a:cubicBezTo>
                  <a:pt x="3125649" y="-8489"/>
                  <a:pt x="3335565" y="15342"/>
                  <a:pt x="3512282" y="0"/>
                </a:cubicBezTo>
                <a:cubicBezTo>
                  <a:pt x="3688999" y="-15342"/>
                  <a:pt x="3729029" y="14137"/>
                  <a:pt x="3863510" y="0"/>
                </a:cubicBezTo>
                <a:cubicBezTo>
                  <a:pt x="3997991" y="-14137"/>
                  <a:pt x="4264761" y="10859"/>
                  <a:pt x="4538948" y="0"/>
                </a:cubicBezTo>
                <a:cubicBezTo>
                  <a:pt x="4813135" y="-10859"/>
                  <a:pt x="4937593" y="27417"/>
                  <a:pt x="5322457" y="0"/>
                </a:cubicBezTo>
                <a:cubicBezTo>
                  <a:pt x="5707321" y="-27417"/>
                  <a:pt x="5570684" y="6318"/>
                  <a:pt x="5781756" y="0"/>
                </a:cubicBezTo>
                <a:cubicBezTo>
                  <a:pt x="5992828" y="-6318"/>
                  <a:pt x="6226712" y="-5131"/>
                  <a:pt x="6457194" y="0"/>
                </a:cubicBezTo>
                <a:cubicBezTo>
                  <a:pt x="6687676" y="5131"/>
                  <a:pt x="7150069" y="-37711"/>
                  <a:pt x="7348774" y="0"/>
                </a:cubicBezTo>
                <a:cubicBezTo>
                  <a:pt x="7547479" y="37711"/>
                  <a:pt x="7886680" y="30097"/>
                  <a:pt x="8024212" y="0"/>
                </a:cubicBezTo>
                <a:cubicBezTo>
                  <a:pt x="8161744" y="-30097"/>
                  <a:pt x="8411410" y="26044"/>
                  <a:pt x="8699651" y="0"/>
                </a:cubicBezTo>
                <a:cubicBezTo>
                  <a:pt x="8987892" y="-26044"/>
                  <a:pt x="9063251" y="12321"/>
                  <a:pt x="9158949" y="0"/>
                </a:cubicBezTo>
                <a:cubicBezTo>
                  <a:pt x="9254647" y="-12321"/>
                  <a:pt x="9594454" y="-19569"/>
                  <a:pt x="9726318" y="0"/>
                </a:cubicBezTo>
                <a:cubicBezTo>
                  <a:pt x="9858182" y="19569"/>
                  <a:pt x="10413306" y="39380"/>
                  <a:pt x="10807020" y="0"/>
                </a:cubicBezTo>
                <a:cubicBezTo>
                  <a:pt x="10786807" y="129514"/>
                  <a:pt x="10810046" y="331809"/>
                  <a:pt x="10807020" y="609769"/>
                </a:cubicBezTo>
                <a:cubicBezTo>
                  <a:pt x="10803994" y="887729"/>
                  <a:pt x="10797639" y="1026823"/>
                  <a:pt x="10807020" y="1279846"/>
                </a:cubicBezTo>
                <a:cubicBezTo>
                  <a:pt x="10816401" y="1532869"/>
                  <a:pt x="10803452" y="1796921"/>
                  <a:pt x="10807020" y="2070536"/>
                </a:cubicBezTo>
                <a:cubicBezTo>
                  <a:pt x="10810589" y="2344151"/>
                  <a:pt x="10831505" y="2573777"/>
                  <a:pt x="10807020" y="2861225"/>
                </a:cubicBezTo>
                <a:cubicBezTo>
                  <a:pt x="10782535" y="3148673"/>
                  <a:pt x="10820457" y="3127305"/>
                  <a:pt x="10807020" y="3350381"/>
                </a:cubicBezTo>
                <a:cubicBezTo>
                  <a:pt x="10793583" y="3573457"/>
                  <a:pt x="10804847" y="3768207"/>
                  <a:pt x="10807020" y="4020457"/>
                </a:cubicBezTo>
                <a:cubicBezTo>
                  <a:pt x="10809193" y="4272707"/>
                  <a:pt x="10798693" y="4542584"/>
                  <a:pt x="10807020" y="4690534"/>
                </a:cubicBezTo>
                <a:cubicBezTo>
                  <a:pt x="10815347" y="4838484"/>
                  <a:pt x="10807605" y="5094964"/>
                  <a:pt x="10807020" y="5360610"/>
                </a:cubicBezTo>
                <a:cubicBezTo>
                  <a:pt x="10806435" y="5626256"/>
                  <a:pt x="10775400" y="5842346"/>
                  <a:pt x="10807020" y="6030686"/>
                </a:cubicBezTo>
                <a:cubicBezTo>
                  <a:pt x="10717508" y="6020852"/>
                  <a:pt x="10559781" y="6019459"/>
                  <a:pt x="10455792" y="6030686"/>
                </a:cubicBezTo>
                <a:cubicBezTo>
                  <a:pt x="10351803" y="6041913"/>
                  <a:pt x="9880448" y="6000781"/>
                  <a:pt x="9672283" y="6030686"/>
                </a:cubicBezTo>
                <a:cubicBezTo>
                  <a:pt x="9464118" y="6060591"/>
                  <a:pt x="9310197" y="6025952"/>
                  <a:pt x="9104914" y="6030686"/>
                </a:cubicBezTo>
                <a:cubicBezTo>
                  <a:pt x="8899631" y="6035420"/>
                  <a:pt x="8845088" y="6038768"/>
                  <a:pt x="8645616" y="6030686"/>
                </a:cubicBezTo>
                <a:cubicBezTo>
                  <a:pt x="8446144" y="6022604"/>
                  <a:pt x="8127054" y="6051950"/>
                  <a:pt x="7970177" y="6030686"/>
                </a:cubicBezTo>
                <a:cubicBezTo>
                  <a:pt x="7813300" y="6009422"/>
                  <a:pt x="7782823" y="6030057"/>
                  <a:pt x="7618949" y="6030686"/>
                </a:cubicBezTo>
                <a:cubicBezTo>
                  <a:pt x="7455075" y="6031315"/>
                  <a:pt x="7180995" y="6039144"/>
                  <a:pt x="6943510" y="6030686"/>
                </a:cubicBezTo>
                <a:cubicBezTo>
                  <a:pt x="6706025" y="6022228"/>
                  <a:pt x="6320423" y="6066455"/>
                  <a:pt x="6160001" y="6030686"/>
                </a:cubicBezTo>
                <a:cubicBezTo>
                  <a:pt x="5999579" y="5994917"/>
                  <a:pt x="5928098" y="6036197"/>
                  <a:pt x="5808773" y="6030686"/>
                </a:cubicBezTo>
                <a:cubicBezTo>
                  <a:pt x="5689448" y="6025175"/>
                  <a:pt x="5277604" y="6049577"/>
                  <a:pt x="4917194" y="6030686"/>
                </a:cubicBezTo>
                <a:cubicBezTo>
                  <a:pt x="4556784" y="6011795"/>
                  <a:pt x="4517711" y="6028125"/>
                  <a:pt x="4241755" y="6030686"/>
                </a:cubicBezTo>
                <a:cubicBezTo>
                  <a:pt x="3965799" y="6033247"/>
                  <a:pt x="3853490" y="6027693"/>
                  <a:pt x="3674387" y="6030686"/>
                </a:cubicBezTo>
                <a:cubicBezTo>
                  <a:pt x="3495284" y="6033679"/>
                  <a:pt x="3415706" y="6030704"/>
                  <a:pt x="3215088" y="6030686"/>
                </a:cubicBezTo>
                <a:cubicBezTo>
                  <a:pt x="3014470" y="6030668"/>
                  <a:pt x="2606397" y="6052076"/>
                  <a:pt x="2431579" y="6030686"/>
                </a:cubicBezTo>
                <a:cubicBezTo>
                  <a:pt x="2256761" y="6009296"/>
                  <a:pt x="1993184" y="6036694"/>
                  <a:pt x="1756141" y="6030686"/>
                </a:cubicBezTo>
                <a:cubicBezTo>
                  <a:pt x="1519098" y="6024678"/>
                  <a:pt x="1274461" y="6031049"/>
                  <a:pt x="1080702" y="6030686"/>
                </a:cubicBezTo>
                <a:cubicBezTo>
                  <a:pt x="886943" y="6030323"/>
                  <a:pt x="831514" y="6040522"/>
                  <a:pt x="621404" y="6030686"/>
                </a:cubicBezTo>
                <a:cubicBezTo>
                  <a:pt x="411294" y="6020850"/>
                  <a:pt x="253909" y="6027781"/>
                  <a:pt x="0" y="6030686"/>
                </a:cubicBezTo>
                <a:cubicBezTo>
                  <a:pt x="-33010" y="5780058"/>
                  <a:pt x="-5546" y="5539808"/>
                  <a:pt x="0" y="5239996"/>
                </a:cubicBezTo>
                <a:cubicBezTo>
                  <a:pt x="5546" y="4940184"/>
                  <a:pt x="-30841" y="4769768"/>
                  <a:pt x="0" y="4449306"/>
                </a:cubicBezTo>
                <a:cubicBezTo>
                  <a:pt x="30841" y="4128844"/>
                  <a:pt x="21409" y="4094590"/>
                  <a:pt x="0" y="3839537"/>
                </a:cubicBezTo>
                <a:cubicBezTo>
                  <a:pt x="-21409" y="3584484"/>
                  <a:pt x="3411" y="3405636"/>
                  <a:pt x="0" y="3229767"/>
                </a:cubicBezTo>
                <a:cubicBezTo>
                  <a:pt x="-3411" y="3053898"/>
                  <a:pt x="-28367" y="2742400"/>
                  <a:pt x="0" y="2499384"/>
                </a:cubicBezTo>
                <a:cubicBezTo>
                  <a:pt x="28367" y="2256368"/>
                  <a:pt x="-18628" y="1932698"/>
                  <a:pt x="0" y="1769001"/>
                </a:cubicBezTo>
                <a:cubicBezTo>
                  <a:pt x="18628" y="1605304"/>
                  <a:pt x="-19193" y="1159865"/>
                  <a:pt x="0" y="978311"/>
                </a:cubicBezTo>
                <a:cubicBezTo>
                  <a:pt x="19193" y="796757"/>
                  <a:pt x="-44740" y="231439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xmlns:p14="http://schemas.microsoft.com/office/powerpoint/2010/main" xmlns:a14="http://schemas.microsoft.com/office/drawing/2010/main" xmlns:a16="http://schemas.microsoft.com/office/drawing/2014/main" xmlns="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96323">
              <a:defRPr/>
            </a:pPr>
            <a:endParaRPr lang="de-DE" sz="1764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2F7A641D-3A41-4719-8F25-83916265B8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050" y="2207591"/>
            <a:ext cx="3574802" cy="3564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Tabelle 18">
            <a:extLst>
              <a:ext uri="{FF2B5EF4-FFF2-40B4-BE49-F238E27FC236}">
                <a16:creationId xmlns:a16="http://schemas.microsoft.com/office/drawing/2014/main" id="{E38DF443-6D49-4ACA-9F7F-29B71CC2F0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5037252"/>
              </p:ext>
            </p:extLst>
          </p:nvPr>
        </p:nvGraphicFramePr>
        <p:xfrm>
          <a:off x="9376637" y="884224"/>
          <a:ext cx="3095167" cy="17965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951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6946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a-GE" sz="2800" b="1" kern="1200" dirty="0">
                          <a:solidFill>
                            <a:srgbClr val="4C004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რა იწვევს ჩემში დადებით ემოციებს? Რომლები?</a:t>
                      </a:r>
                      <a:endParaRPr lang="de-DE" sz="2800" b="1" kern="1200" dirty="0">
                        <a:solidFill>
                          <a:srgbClr val="4C004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643" marR="89643" marT="44838" marB="44838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Tabelle 18">
            <a:extLst>
              <a:ext uri="{FF2B5EF4-FFF2-40B4-BE49-F238E27FC236}">
                <a16:creationId xmlns:a16="http://schemas.microsoft.com/office/drawing/2014/main" id="{101DCDDA-66C4-44C2-BCEF-F65A16B0DE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4569663"/>
              </p:ext>
            </p:extLst>
          </p:nvPr>
        </p:nvGraphicFramePr>
        <p:xfrm>
          <a:off x="9410867" y="5000625"/>
          <a:ext cx="3548937" cy="17694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489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6947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a-GE" sz="2800" b="1" kern="1200" dirty="0">
                          <a:solidFill>
                            <a:srgbClr val="4C004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როგორ გამოვიწვიო დადებითი ემოციები სხვებში?</a:t>
                      </a:r>
                      <a:endParaRPr lang="de-DE" sz="2800" b="1" kern="1200" dirty="0">
                        <a:solidFill>
                          <a:srgbClr val="4C004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643" marR="89643" marT="44844" marB="44844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extfeld 6">
            <a:extLst>
              <a:ext uri="{FF2B5EF4-FFF2-40B4-BE49-F238E27FC236}">
                <a16:creationId xmlns:a16="http://schemas.microsoft.com/office/drawing/2014/main" id="{8DFB3962-6E1F-4EF5-BCCB-ED6D6BE3CD11}"/>
              </a:ext>
            </a:extLst>
          </p:cNvPr>
          <p:cNvSpPr txBox="1"/>
          <p:nvPr/>
        </p:nvSpPr>
        <p:spPr>
          <a:xfrm rot="19828117">
            <a:off x="8876384" y="3436888"/>
            <a:ext cx="4095670" cy="967701"/>
          </a:xfrm>
          <a:custGeom>
            <a:avLst/>
            <a:gdLst>
              <a:gd name="connsiteX0" fmla="*/ 0 w 4178203"/>
              <a:gd name="connsiteY0" fmla="*/ 0 h 523220"/>
              <a:gd name="connsiteX1" fmla="*/ 654585 w 4178203"/>
              <a:gd name="connsiteY1" fmla="*/ 0 h 523220"/>
              <a:gd name="connsiteX2" fmla="*/ 1350952 w 4178203"/>
              <a:gd name="connsiteY2" fmla="*/ 0 h 523220"/>
              <a:gd name="connsiteX3" fmla="*/ 2005537 w 4178203"/>
              <a:gd name="connsiteY3" fmla="*/ 0 h 523220"/>
              <a:gd name="connsiteX4" fmla="*/ 2576559 w 4178203"/>
              <a:gd name="connsiteY4" fmla="*/ 0 h 523220"/>
              <a:gd name="connsiteX5" fmla="*/ 3356490 w 4178203"/>
              <a:gd name="connsiteY5" fmla="*/ 0 h 523220"/>
              <a:gd name="connsiteX6" fmla="*/ 4178203 w 4178203"/>
              <a:gd name="connsiteY6" fmla="*/ 0 h 523220"/>
              <a:gd name="connsiteX7" fmla="*/ 4178203 w 4178203"/>
              <a:gd name="connsiteY7" fmla="*/ 523220 h 523220"/>
              <a:gd name="connsiteX8" fmla="*/ 3523618 w 4178203"/>
              <a:gd name="connsiteY8" fmla="*/ 523220 h 523220"/>
              <a:gd name="connsiteX9" fmla="*/ 2869033 w 4178203"/>
              <a:gd name="connsiteY9" fmla="*/ 523220 h 523220"/>
              <a:gd name="connsiteX10" fmla="*/ 2172666 w 4178203"/>
              <a:gd name="connsiteY10" fmla="*/ 523220 h 523220"/>
              <a:gd name="connsiteX11" fmla="*/ 1601644 w 4178203"/>
              <a:gd name="connsiteY11" fmla="*/ 523220 h 523220"/>
              <a:gd name="connsiteX12" fmla="*/ 988841 w 4178203"/>
              <a:gd name="connsiteY12" fmla="*/ 523220 h 523220"/>
              <a:gd name="connsiteX13" fmla="*/ 0 w 4178203"/>
              <a:gd name="connsiteY13" fmla="*/ 523220 h 523220"/>
              <a:gd name="connsiteX14" fmla="*/ 0 w 4178203"/>
              <a:gd name="connsiteY14" fmla="*/ 0 h 523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178203" h="523220" fill="none" extrusionOk="0">
                <a:moveTo>
                  <a:pt x="0" y="0"/>
                </a:moveTo>
                <a:cubicBezTo>
                  <a:pt x="180700" y="18336"/>
                  <a:pt x="346825" y="24092"/>
                  <a:pt x="654585" y="0"/>
                </a:cubicBezTo>
                <a:cubicBezTo>
                  <a:pt x="962346" y="-24092"/>
                  <a:pt x="1188721" y="-30896"/>
                  <a:pt x="1350952" y="0"/>
                </a:cubicBezTo>
                <a:cubicBezTo>
                  <a:pt x="1513183" y="30896"/>
                  <a:pt x="1752623" y="-10221"/>
                  <a:pt x="2005537" y="0"/>
                </a:cubicBezTo>
                <a:cubicBezTo>
                  <a:pt x="2258451" y="10221"/>
                  <a:pt x="2438164" y="-8106"/>
                  <a:pt x="2576559" y="0"/>
                </a:cubicBezTo>
                <a:cubicBezTo>
                  <a:pt x="2714954" y="8106"/>
                  <a:pt x="3107432" y="18265"/>
                  <a:pt x="3356490" y="0"/>
                </a:cubicBezTo>
                <a:cubicBezTo>
                  <a:pt x="3605548" y="-18265"/>
                  <a:pt x="3885964" y="-23049"/>
                  <a:pt x="4178203" y="0"/>
                </a:cubicBezTo>
                <a:cubicBezTo>
                  <a:pt x="4158619" y="184204"/>
                  <a:pt x="4160196" y="359312"/>
                  <a:pt x="4178203" y="523220"/>
                </a:cubicBezTo>
                <a:cubicBezTo>
                  <a:pt x="3912186" y="505689"/>
                  <a:pt x="3713513" y="495977"/>
                  <a:pt x="3523618" y="523220"/>
                </a:cubicBezTo>
                <a:cubicBezTo>
                  <a:pt x="3333723" y="550463"/>
                  <a:pt x="3161097" y="550961"/>
                  <a:pt x="2869033" y="523220"/>
                </a:cubicBezTo>
                <a:cubicBezTo>
                  <a:pt x="2576969" y="495479"/>
                  <a:pt x="2337032" y="529042"/>
                  <a:pt x="2172666" y="523220"/>
                </a:cubicBezTo>
                <a:cubicBezTo>
                  <a:pt x="2008300" y="517398"/>
                  <a:pt x="1783463" y="518872"/>
                  <a:pt x="1601644" y="523220"/>
                </a:cubicBezTo>
                <a:cubicBezTo>
                  <a:pt x="1419825" y="527568"/>
                  <a:pt x="1171552" y="497122"/>
                  <a:pt x="988841" y="523220"/>
                </a:cubicBezTo>
                <a:cubicBezTo>
                  <a:pt x="806130" y="549318"/>
                  <a:pt x="398026" y="477616"/>
                  <a:pt x="0" y="523220"/>
                </a:cubicBezTo>
                <a:cubicBezTo>
                  <a:pt x="-8032" y="282416"/>
                  <a:pt x="-19222" y="201149"/>
                  <a:pt x="0" y="0"/>
                </a:cubicBezTo>
                <a:close/>
              </a:path>
              <a:path w="4178203" h="523220" stroke="0" extrusionOk="0">
                <a:moveTo>
                  <a:pt x="0" y="0"/>
                </a:moveTo>
                <a:cubicBezTo>
                  <a:pt x="158065" y="18684"/>
                  <a:pt x="330205" y="-17124"/>
                  <a:pt x="571021" y="0"/>
                </a:cubicBezTo>
                <a:cubicBezTo>
                  <a:pt x="811837" y="17124"/>
                  <a:pt x="1013157" y="18545"/>
                  <a:pt x="1225606" y="0"/>
                </a:cubicBezTo>
                <a:cubicBezTo>
                  <a:pt x="1438055" y="-18545"/>
                  <a:pt x="1800557" y="-12612"/>
                  <a:pt x="2005537" y="0"/>
                </a:cubicBezTo>
                <a:cubicBezTo>
                  <a:pt x="2210517" y="12612"/>
                  <a:pt x="2533176" y="4365"/>
                  <a:pt x="2743687" y="0"/>
                </a:cubicBezTo>
                <a:cubicBezTo>
                  <a:pt x="2954198" y="-4365"/>
                  <a:pt x="3316727" y="35773"/>
                  <a:pt x="3523618" y="0"/>
                </a:cubicBezTo>
                <a:cubicBezTo>
                  <a:pt x="3730509" y="-35773"/>
                  <a:pt x="3994464" y="-28566"/>
                  <a:pt x="4178203" y="0"/>
                </a:cubicBezTo>
                <a:cubicBezTo>
                  <a:pt x="4177059" y="210433"/>
                  <a:pt x="4173211" y="361461"/>
                  <a:pt x="4178203" y="523220"/>
                </a:cubicBezTo>
                <a:cubicBezTo>
                  <a:pt x="3896161" y="500872"/>
                  <a:pt x="3631536" y="498594"/>
                  <a:pt x="3481836" y="523220"/>
                </a:cubicBezTo>
                <a:cubicBezTo>
                  <a:pt x="3332136" y="547846"/>
                  <a:pt x="3060316" y="538500"/>
                  <a:pt x="2743687" y="523220"/>
                </a:cubicBezTo>
                <a:cubicBezTo>
                  <a:pt x="2427058" y="507940"/>
                  <a:pt x="2315423" y="550804"/>
                  <a:pt x="2047319" y="523220"/>
                </a:cubicBezTo>
                <a:cubicBezTo>
                  <a:pt x="1779215" y="495636"/>
                  <a:pt x="1644325" y="542359"/>
                  <a:pt x="1434516" y="523220"/>
                </a:cubicBezTo>
                <a:cubicBezTo>
                  <a:pt x="1224707" y="504081"/>
                  <a:pt x="918638" y="548442"/>
                  <a:pt x="696367" y="523220"/>
                </a:cubicBezTo>
                <a:cubicBezTo>
                  <a:pt x="474096" y="497998"/>
                  <a:pt x="260287" y="547603"/>
                  <a:pt x="0" y="523220"/>
                </a:cubicBezTo>
                <a:cubicBezTo>
                  <a:pt x="-15682" y="299892"/>
                  <a:pt x="19146" y="193232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xmlns:p14="http://schemas.microsoft.com/office/powerpoint/2010/main" xmlns:a14="http://schemas.microsoft.com/office/drawing/2010/main" xmlns:a16="http://schemas.microsoft.com/office/drawing/2014/main" xmlns="" sd="43689427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 defTabSz="448161">
              <a:defRPr/>
            </a:pPr>
            <a:r>
              <a:rPr lang="ka-GE" sz="2844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მე - შენამდე და ჩვენამდე !</a:t>
            </a:r>
            <a:endParaRPr lang="de-DE" sz="3200" b="1" dirty="0">
              <a:solidFill>
                <a:srgbClr val="73AAA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D5F1C709-2336-4905-9520-9B2A73929DA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342" y="3037685"/>
            <a:ext cx="3208273" cy="3386042"/>
          </a:xfrm>
          <a:prstGeom prst="rect">
            <a:avLst/>
          </a:prstGeom>
        </p:spPr>
      </p:pic>
      <p:sp>
        <p:nvSpPr>
          <p:cNvPr id="13" name="Textfeld 12">
            <a:extLst>
              <a:ext uri="{FF2B5EF4-FFF2-40B4-BE49-F238E27FC236}">
                <a16:creationId xmlns:a16="http://schemas.microsoft.com/office/drawing/2014/main" id="{5F923D05-1DEA-479F-816D-659A2C52BEB8}"/>
              </a:ext>
            </a:extLst>
          </p:cNvPr>
          <p:cNvSpPr txBox="1"/>
          <p:nvPr/>
        </p:nvSpPr>
        <p:spPr>
          <a:xfrm>
            <a:off x="1025979" y="933557"/>
            <a:ext cx="9344381" cy="141974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defTabSz="448161">
              <a:defRPr/>
            </a:pPr>
            <a:r>
              <a:rPr lang="ka-GE" sz="4313" b="1" dirty="0">
                <a:solidFill>
                  <a:srgbClr val="4472C4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/>
                <a:sym typeface="Wingdings" panose="05000000000000000000" pitchFamily="2" charset="2"/>
              </a:rPr>
              <a:t>სახელმძღვანელო კითხვები დასაფიქრებლად...</a:t>
            </a:r>
            <a:endParaRPr lang="de-DE" sz="4705" b="1" dirty="0">
              <a:solidFill>
                <a:srgbClr val="4472C4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4059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2">
            <a:extLst>
              <a:ext uri="{FF2B5EF4-FFF2-40B4-BE49-F238E27FC236}">
                <a16:creationId xmlns:a16="http://schemas.microsoft.com/office/drawing/2014/main" id="{2EA7C3D1-7211-884D-9130-FEFEDDDC8FBE}"/>
              </a:ext>
            </a:extLst>
          </p:cNvPr>
          <p:cNvSpPr/>
          <p:nvPr/>
        </p:nvSpPr>
        <p:spPr>
          <a:xfrm>
            <a:off x="704850" y="504825"/>
            <a:ext cx="13868400" cy="6553199"/>
          </a:xfrm>
          <a:custGeom>
            <a:avLst/>
            <a:gdLst>
              <a:gd name="connsiteX0" fmla="*/ 0 w 10807020"/>
              <a:gd name="connsiteY0" fmla="*/ 0 h 6030686"/>
              <a:gd name="connsiteX1" fmla="*/ 891579 w 10807020"/>
              <a:gd name="connsiteY1" fmla="*/ 0 h 6030686"/>
              <a:gd name="connsiteX2" fmla="*/ 1242807 w 10807020"/>
              <a:gd name="connsiteY2" fmla="*/ 0 h 6030686"/>
              <a:gd name="connsiteX3" fmla="*/ 1810176 w 10807020"/>
              <a:gd name="connsiteY3" fmla="*/ 0 h 6030686"/>
              <a:gd name="connsiteX4" fmla="*/ 2485615 w 10807020"/>
              <a:gd name="connsiteY4" fmla="*/ 0 h 6030686"/>
              <a:gd name="connsiteX5" fmla="*/ 2944913 w 10807020"/>
              <a:gd name="connsiteY5" fmla="*/ 0 h 6030686"/>
              <a:gd name="connsiteX6" fmla="*/ 3512282 w 10807020"/>
              <a:gd name="connsiteY6" fmla="*/ 0 h 6030686"/>
              <a:gd name="connsiteX7" fmla="*/ 3863510 w 10807020"/>
              <a:gd name="connsiteY7" fmla="*/ 0 h 6030686"/>
              <a:gd name="connsiteX8" fmla="*/ 4538948 w 10807020"/>
              <a:gd name="connsiteY8" fmla="*/ 0 h 6030686"/>
              <a:gd name="connsiteX9" fmla="*/ 5322457 w 10807020"/>
              <a:gd name="connsiteY9" fmla="*/ 0 h 6030686"/>
              <a:gd name="connsiteX10" fmla="*/ 5781756 w 10807020"/>
              <a:gd name="connsiteY10" fmla="*/ 0 h 6030686"/>
              <a:gd name="connsiteX11" fmla="*/ 6457194 w 10807020"/>
              <a:gd name="connsiteY11" fmla="*/ 0 h 6030686"/>
              <a:gd name="connsiteX12" fmla="*/ 7348774 w 10807020"/>
              <a:gd name="connsiteY12" fmla="*/ 0 h 6030686"/>
              <a:gd name="connsiteX13" fmla="*/ 8024212 w 10807020"/>
              <a:gd name="connsiteY13" fmla="*/ 0 h 6030686"/>
              <a:gd name="connsiteX14" fmla="*/ 8699651 w 10807020"/>
              <a:gd name="connsiteY14" fmla="*/ 0 h 6030686"/>
              <a:gd name="connsiteX15" fmla="*/ 9158949 w 10807020"/>
              <a:gd name="connsiteY15" fmla="*/ 0 h 6030686"/>
              <a:gd name="connsiteX16" fmla="*/ 9726318 w 10807020"/>
              <a:gd name="connsiteY16" fmla="*/ 0 h 6030686"/>
              <a:gd name="connsiteX17" fmla="*/ 10807020 w 10807020"/>
              <a:gd name="connsiteY17" fmla="*/ 0 h 6030686"/>
              <a:gd name="connsiteX18" fmla="*/ 10807020 w 10807020"/>
              <a:gd name="connsiteY18" fmla="*/ 609769 h 6030686"/>
              <a:gd name="connsiteX19" fmla="*/ 10807020 w 10807020"/>
              <a:gd name="connsiteY19" fmla="*/ 1279846 h 6030686"/>
              <a:gd name="connsiteX20" fmla="*/ 10807020 w 10807020"/>
              <a:gd name="connsiteY20" fmla="*/ 2070536 h 6030686"/>
              <a:gd name="connsiteX21" fmla="*/ 10807020 w 10807020"/>
              <a:gd name="connsiteY21" fmla="*/ 2861225 h 6030686"/>
              <a:gd name="connsiteX22" fmla="*/ 10807020 w 10807020"/>
              <a:gd name="connsiteY22" fmla="*/ 3350381 h 6030686"/>
              <a:gd name="connsiteX23" fmla="*/ 10807020 w 10807020"/>
              <a:gd name="connsiteY23" fmla="*/ 4020457 h 6030686"/>
              <a:gd name="connsiteX24" fmla="*/ 10807020 w 10807020"/>
              <a:gd name="connsiteY24" fmla="*/ 4690534 h 6030686"/>
              <a:gd name="connsiteX25" fmla="*/ 10807020 w 10807020"/>
              <a:gd name="connsiteY25" fmla="*/ 5360610 h 6030686"/>
              <a:gd name="connsiteX26" fmla="*/ 10807020 w 10807020"/>
              <a:gd name="connsiteY26" fmla="*/ 6030686 h 6030686"/>
              <a:gd name="connsiteX27" fmla="*/ 10455792 w 10807020"/>
              <a:gd name="connsiteY27" fmla="*/ 6030686 h 6030686"/>
              <a:gd name="connsiteX28" fmla="*/ 9672283 w 10807020"/>
              <a:gd name="connsiteY28" fmla="*/ 6030686 h 6030686"/>
              <a:gd name="connsiteX29" fmla="*/ 9104914 w 10807020"/>
              <a:gd name="connsiteY29" fmla="*/ 6030686 h 6030686"/>
              <a:gd name="connsiteX30" fmla="*/ 8645616 w 10807020"/>
              <a:gd name="connsiteY30" fmla="*/ 6030686 h 6030686"/>
              <a:gd name="connsiteX31" fmla="*/ 7970177 w 10807020"/>
              <a:gd name="connsiteY31" fmla="*/ 6030686 h 6030686"/>
              <a:gd name="connsiteX32" fmla="*/ 7618949 w 10807020"/>
              <a:gd name="connsiteY32" fmla="*/ 6030686 h 6030686"/>
              <a:gd name="connsiteX33" fmla="*/ 6943510 w 10807020"/>
              <a:gd name="connsiteY33" fmla="*/ 6030686 h 6030686"/>
              <a:gd name="connsiteX34" fmla="*/ 6160001 w 10807020"/>
              <a:gd name="connsiteY34" fmla="*/ 6030686 h 6030686"/>
              <a:gd name="connsiteX35" fmla="*/ 5808773 w 10807020"/>
              <a:gd name="connsiteY35" fmla="*/ 6030686 h 6030686"/>
              <a:gd name="connsiteX36" fmla="*/ 4917194 w 10807020"/>
              <a:gd name="connsiteY36" fmla="*/ 6030686 h 6030686"/>
              <a:gd name="connsiteX37" fmla="*/ 4241755 w 10807020"/>
              <a:gd name="connsiteY37" fmla="*/ 6030686 h 6030686"/>
              <a:gd name="connsiteX38" fmla="*/ 3674387 w 10807020"/>
              <a:gd name="connsiteY38" fmla="*/ 6030686 h 6030686"/>
              <a:gd name="connsiteX39" fmla="*/ 3215088 w 10807020"/>
              <a:gd name="connsiteY39" fmla="*/ 6030686 h 6030686"/>
              <a:gd name="connsiteX40" fmla="*/ 2431579 w 10807020"/>
              <a:gd name="connsiteY40" fmla="*/ 6030686 h 6030686"/>
              <a:gd name="connsiteX41" fmla="*/ 1756141 w 10807020"/>
              <a:gd name="connsiteY41" fmla="*/ 6030686 h 6030686"/>
              <a:gd name="connsiteX42" fmla="*/ 1080702 w 10807020"/>
              <a:gd name="connsiteY42" fmla="*/ 6030686 h 6030686"/>
              <a:gd name="connsiteX43" fmla="*/ 621404 w 10807020"/>
              <a:gd name="connsiteY43" fmla="*/ 6030686 h 6030686"/>
              <a:gd name="connsiteX44" fmla="*/ 0 w 10807020"/>
              <a:gd name="connsiteY44" fmla="*/ 6030686 h 6030686"/>
              <a:gd name="connsiteX45" fmla="*/ 0 w 10807020"/>
              <a:gd name="connsiteY45" fmla="*/ 5239996 h 6030686"/>
              <a:gd name="connsiteX46" fmla="*/ 0 w 10807020"/>
              <a:gd name="connsiteY46" fmla="*/ 4449306 h 6030686"/>
              <a:gd name="connsiteX47" fmla="*/ 0 w 10807020"/>
              <a:gd name="connsiteY47" fmla="*/ 3839537 h 6030686"/>
              <a:gd name="connsiteX48" fmla="*/ 0 w 10807020"/>
              <a:gd name="connsiteY48" fmla="*/ 3229767 h 6030686"/>
              <a:gd name="connsiteX49" fmla="*/ 0 w 10807020"/>
              <a:gd name="connsiteY49" fmla="*/ 2499384 h 6030686"/>
              <a:gd name="connsiteX50" fmla="*/ 0 w 10807020"/>
              <a:gd name="connsiteY50" fmla="*/ 1769001 h 6030686"/>
              <a:gd name="connsiteX51" fmla="*/ 0 w 10807020"/>
              <a:gd name="connsiteY51" fmla="*/ 978311 h 6030686"/>
              <a:gd name="connsiteX52" fmla="*/ 0 w 10807020"/>
              <a:gd name="connsiteY52" fmla="*/ 0 h 6030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0807020" h="6030686" extrusionOk="0">
                <a:moveTo>
                  <a:pt x="0" y="0"/>
                </a:moveTo>
                <a:cubicBezTo>
                  <a:pt x="359581" y="-8418"/>
                  <a:pt x="571693" y="23498"/>
                  <a:pt x="891579" y="0"/>
                </a:cubicBezTo>
                <a:cubicBezTo>
                  <a:pt x="1211465" y="-23498"/>
                  <a:pt x="1088478" y="12948"/>
                  <a:pt x="1242807" y="0"/>
                </a:cubicBezTo>
                <a:cubicBezTo>
                  <a:pt x="1397136" y="-12948"/>
                  <a:pt x="1540353" y="-24716"/>
                  <a:pt x="1810176" y="0"/>
                </a:cubicBezTo>
                <a:cubicBezTo>
                  <a:pt x="2079999" y="24716"/>
                  <a:pt x="2247116" y="24721"/>
                  <a:pt x="2485615" y="0"/>
                </a:cubicBezTo>
                <a:cubicBezTo>
                  <a:pt x="2724114" y="-24721"/>
                  <a:pt x="2764177" y="8489"/>
                  <a:pt x="2944913" y="0"/>
                </a:cubicBezTo>
                <a:cubicBezTo>
                  <a:pt x="3125649" y="-8489"/>
                  <a:pt x="3335565" y="15342"/>
                  <a:pt x="3512282" y="0"/>
                </a:cubicBezTo>
                <a:cubicBezTo>
                  <a:pt x="3688999" y="-15342"/>
                  <a:pt x="3729029" y="14137"/>
                  <a:pt x="3863510" y="0"/>
                </a:cubicBezTo>
                <a:cubicBezTo>
                  <a:pt x="3997991" y="-14137"/>
                  <a:pt x="4264761" y="10859"/>
                  <a:pt x="4538948" y="0"/>
                </a:cubicBezTo>
                <a:cubicBezTo>
                  <a:pt x="4813135" y="-10859"/>
                  <a:pt x="4937593" y="27417"/>
                  <a:pt x="5322457" y="0"/>
                </a:cubicBezTo>
                <a:cubicBezTo>
                  <a:pt x="5707321" y="-27417"/>
                  <a:pt x="5570684" y="6318"/>
                  <a:pt x="5781756" y="0"/>
                </a:cubicBezTo>
                <a:cubicBezTo>
                  <a:pt x="5992828" y="-6318"/>
                  <a:pt x="6226712" y="-5131"/>
                  <a:pt x="6457194" y="0"/>
                </a:cubicBezTo>
                <a:cubicBezTo>
                  <a:pt x="6687676" y="5131"/>
                  <a:pt x="7150069" y="-37711"/>
                  <a:pt x="7348774" y="0"/>
                </a:cubicBezTo>
                <a:cubicBezTo>
                  <a:pt x="7547479" y="37711"/>
                  <a:pt x="7886680" y="30097"/>
                  <a:pt x="8024212" y="0"/>
                </a:cubicBezTo>
                <a:cubicBezTo>
                  <a:pt x="8161744" y="-30097"/>
                  <a:pt x="8411410" y="26044"/>
                  <a:pt x="8699651" y="0"/>
                </a:cubicBezTo>
                <a:cubicBezTo>
                  <a:pt x="8987892" y="-26044"/>
                  <a:pt x="9063251" y="12321"/>
                  <a:pt x="9158949" y="0"/>
                </a:cubicBezTo>
                <a:cubicBezTo>
                  <a:pt x="9254647" y="-12321"/>
                  <a:pt x="9594454" y="-19569"/>
                  <a:pt x="9726318" y="0"/>
                </a:cubicBezTo>
                <a:cubicBezTo>
                  <a:pt x="9858182" y="19569"/>
                  <a:pt x="10413306" y="39380"/>
                  <a:pt x="10807020" y="0"/>
                </a:cubicBezTo>
                <a:cubicBezTo>
                  <a:pt x="10786807" y="129514"/>
                  <a:pt x="10810046" y="331809"/>
                  <a:pt x="10807020" y="609769"/>
                </a:cubicBezTo>
                <a:cubicBezTo>
                  <a:pt x="10803994" y="887729"/>
                  <a:pt x="10797639" y="1026823"/>
                  <a:pt x="10807020" y="1279846"/>
                </a:cubicBezTo>
                <a:cubicBezTo>
                  <a:pt x="10816401" y="1532869"/>
                  <a:pt x="10803452" y="1796921"/>
                  <a:pt x="10807020" y="2070536"/>
                </a:cubicBezTo>
                <a:cubicBezTo>
                  <a:pt x="10810589" y="2344151"/>
                  <a:pt x="10831505" y="2573777"/>
                  <a:pt x="10807020" y="2861225"/>
                </a:cubicBezTo>
                <a:cubicBezTo>
                  <a:pt x="10782535" y="3148673"/>
                  <a:pt x="10820457" y="3127305"/>
                  <a:pt x="10807020" y="3350381"/>
                </a:cubicBezTo>
                <a:cubicBezTo>
                  <a:pt x="10793583" y="3573457"/>
                  <a:pt x="10804847" y="3768207"/>
                  <a:pt x="10807020" y="4020457"/>
                </a:cubicBezTo>
                <a:cubicBezTo>
                  <a:pt x="10809193" y="4272707"/>
                  <a:pt x="10798693" y="4542584"/>
                  <a:pt x="10807020" y="4690534"/>
                </a:cubicBezTo>
                <a:cubicBezTo>
                  <a:pt x="10815347" y="4838484"/>
                  <a:pt x="10807605" y="5094964"/>
                  <a:pt x="10807020" y="5360610"/>
                </a:cubicBezTo>
                <a:cubicBezTo>
                  <a:pt x="10806435" y="5626256"/>
                  <a:pt x="10775400" y="5842346"/>
                  <a:pt x="10807020" y="6030686"/>
                </a:cubicBezTo>
                <a:cubicBezTo>
                  <a:pt x="10717508" y="6020852"/>
                  <a:pt x="10559781" y="6019459"/>
                  <a:pt x="10455792" y="6030686"/>
                </a:cubicBezTo>
                <a:cubicBezTo>
                  <a:pt x="10351803" y="6041913"/>
                  <a:pt x="9880448" y="6000781"/>
                  <a:pt x="9672283" y="6030686"/>
                </a:cubicBezTo>
                <a:cubicBezTo>
                  <a:pt x="9464118" y="6060591"/>
                  <a:pt x="9310197" y="6025952"/>
                  <a:pt x="9104914" y="6030686"/>
                </a:cubicBezTo>
                <a:cubicBezTo>
                  <a:pt x="8899631" y="6035420"/>
                  <a:pt x="8845088" y="6038768"/>
                  <a:pt x="8645616" y="6030686"/>
                </a:cubicBezTo>
                <a:cubicBezTo>
                  <a:pt x="8446144" y="6022604"/>
                  <a:pt x="8127054" y="6051950"/>
                  <a:pt x="7970177" y="6030686"/>
                </a:cubicBezTo>
                <a:cubicBezTo>
                  <a:pt x="7813300" y="6009422"/>
                  <a:pt x="7782823" y="6030057"/>
                  <a:pt x="7618949" y="6030686"/>
                </a:cubicBezTo>
                <a:cubicBezTo>
                  <a:pt x="7455075" y="6031315"/>
                  <a:pt x="7180995" y="6039144"/>
                  <a:pt x="6943510" y="6030686"/>
                </a:cubicBezTo>
                <a:cubicBezTo>
                  <a:pt x="6706025" y="6022228"/>
                  <a:pt x="6320423" y="6066455"/>
                  <a:pt x="6160001" y="6030686"/>
                </a:cubicBezTo>
                <a:cubicBezTo>
                  <a:pt x="5999579" y="5994917"/>
                  <a:pt x="5928098" y="6036197"/>
                  <a:pt x="5808773" y="6030686"/>
                </a:cubicBezTo>
                <a:cubicBezTo>
                  <a:pt x="5689448" y="6025175"/>
                  <a:pt x="5277604" y="6049577"/>
                  <a:pt x="4917194" y="6030686"/>
                </a:cubicBezTo>
                <a:cubicBezTo>
                  <a:pt x="4556784" y="6011795"/>
                  <a:pt x="4517711" y="6028125"/>
                  <a:pt x="4241755" y="6030686"/>
                </a:cubicBezTo>
                <a:cubicBezTo>
                  <a:pt x="3965799" y="6033247"/>
                  <a:pt x="3853490" y="6027693"/>
                  <a:pt x="3674387" y="6030686"/>
                </a:cubicBezTo>
                <a:cubicBezTo>
                  <a:pt x="3495284" y="6033679"/>
                  <a:pt x="3415706" y="6030704"/>
                  <a:pt x="3215088" y="6030686"/>
                </a:cubicBezTo>
                <a:cubicBezTo>
                  <a:pt x="3014470" y="6030668"/>
                  <a:pt x="2606397" y="6052076"/>
                  <a:pt x="2431579" y="6030686"/>
                </a:cubicBezTo>
                <a:cubicBezTo>
                  <a:pt x="2256761" y="6009296"/>
                  <a:pt x="1993184" y="6036694"/>
                  <a:pt x="1756141" y="6030686"/>
                </a:cubicBezTo>
                <a:cubicBezTo>
                  <a:pt x="1519098" y="6024678"/>
                  <a:pt x="1274461" y="6031049"/>
                  <a:pt x="1080702" y="6030686"/>
                </a:cubicBezTo>
                <a:cubicBezTo>
                  <a:pt x="886943" y="6030323"/>
                  <a:pt x="831514" y="6040522"/>
                  <a:pt x="621404" y="6030686"/>
                </a:cubicBezTo>
                <a:cubicBezTo>
                  <a:pt x="411294" y="6020850"/>
                  <a:pt x="253909" y="6027781"/>
                  <a:pt x="0" y="6030686"/>
                </a:cubicBezTo>
                <a:cubicBezTo>
                  <a:pt x="-33010" y="5780058"/>
                  <a:pt x="-5546" y="5539808"/>
                  <a:pt x="0" y="5239996"/>
                </a:cubicBezTo>
                <a:cubicBezTo>
                  <a:pt x="5546" y="4940184"/>
                  <a:pt x="-30841" y="4769768"/>
                  <a:pt x="0" y="4449306"/>
                </a:cubicBezTo>
                <a:cubicBezTo>
                  <a:pt x="30841" y="4128844"/>
                  <a:pt x="21409" y="4094590"/>
                  <a:pt x="0" y="3839537"/>
                </a:cubicBezTo>
                <a:cubicBezTo>
                  <a:pt x="-21409" y="3584484"/>
                  <a:pt x="3411" y="3405636"/>
                  <a:pt x="0" y="3229767"/>
                </a:cubicBezTo>
                <a:cubicBezTo>
                  <a:pt x="-3411" y="3053898"/>
                  <a:pt x="-28367" y="2742400"/>
                  <a:pt x="0" y="2499384"/>
                </a:cubicBezTo>
                <a:cubicBezTo>
                  <a:pt x="28367" y="2256368"/>
                  <a:pt x="-18628" y="1932698"/>
                  <a:pt x="0" y="1769001"/>
                </a:cubicBezTo>
                <a:cubicBezTo>
                  <a:pt x="18628" y="1605304"/>
                  <a:pt x="-19193" y="1159865"/>
                  <a:pt x="0" y="978311"/>
                </a:cubicBezTo>
                <a:cubicBezTo>
                  <a:pt x="19193" y="796757"/>
                  <a:pt x="-44740" y="231439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xmlns:p14="http://schemas.microsoft.com/office/powerpoint/2010/main" xmlns:a14="http://schemas.microsoft.com/office/drawing/2010/main" xmlns:a16="http://schemas.microsoft.com/office/drawing/2014/main" xmlns="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96323">
              <a:defRPr/>
            </a:pPr>
            <a:endParaRPr lang="de-DE" sz="1764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43011" name="Grafik 6">
            <a:extLst>
              <a:ext uri="{FF2B5EF4-FFF2-40B4-BE49-F238E27FC236}">
                <a16:creationId xmlns:a16="http://schemas.microsoft.com/office/drawing/2014/main" id="{6FA3DA39-D6D5-4E6B-A959-088F31E33D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186" y="2018512"/>
            <a:ext cx="3545742" cy="4266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Tabelle 18">
            <a:extLst>
              <a:ext uri="{FF2B5EF4-FFF2-40B4-BE49-F238E27FC236}">
                <a16:creationId xmlns:a16="http://schemas.microsoft.com/office/drawing/2014/main" id="{28FAB992-7BEA-4A82-A5D6-E97956D4B5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9529351"/>
              </p:ext>
            </p:extLst>
          </p:nvPr>
        </p:nvGraphicFramePr>
        <p:xfrm>
          <a:off x="9530888" y="1266825"/>
          <a:ext cx="2984962" cy="179651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849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9832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a-GE" sz="2800" b="1" kern="1200" dirty="0">
                          <a:solidFill>
                            <a:srgbClr val="7F3A8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რისთვის გამოვიყენო ჩემი ძლიერი მხარეები?</a:t>
                      </a:r>
                      <a:endParaRPr lang="de-DE" sz="2800" b="1" kern="1200" dirty="0">
                        <a:solidFill>
                          <a:srgbClr val="7F3A8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634" marR="89634" marT="44817" marB="44817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Tabelle 18">
            <a:extLst>
              <a:ext uri="{FF2B5EF4-FFF2-40B4-BE49-F238E27FC236}">
                <a16:creationId xmlns:a16="http://schemas.microsoft.com/office/drawing/2014/main" id="{A0116211-DB42-4CDD-BC9E-6061FFBCB0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7885428"/>
              </p:ext>
            </p:extLst>
          </p:nvPr>
        </p:nvGraphicFramePr>
        <p:xfrm>
          <a:off x="9414776" y="4467225"/>
          <a:ext cx="3101074" cy="264991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010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6168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a-GE" sz="2800" b="1" kern="1200" dirty="0">
                          <a:solidFill>
                            <a:srgbClr val="7F3A8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რა ძლიერ მხარეებს ვაღიარებ სხვებში? როგორ დავაწინაურო ისინი</a:t>
                      </a:r>
                      <a:r>
                        <a:rPr lang="de-DE" sz="2800" b="1" kern="1200" dirty="0">
                          <a:solidFill>
                            <a:srgbClr val="7F3A8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89634" marR="89634" marT="44797" marB="4479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" name="Grafik 9">
            <a:extLst>
              <a:ext uri="{FF2B5EF4-FFF2-40B4-BE49-F238E27FC236}">
                <a16:creationId xmlns:a16="http://schemas.microsoft.com/office/drawing/2014/main" id="{7411FFEE-2747-4C78-B09D-6B60C01430E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294" y="2828697"/>
            <a:ext cx="3669504" cy="3872830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63E6F907-7CBB-4E15-98EA-8AFBD53A4CE5}"/>
              </a:ext>
            </a:extLst>
          </p:cNvPr>
          <p:cNvSpPr txBox="1"/>
          <p:nvPr/>
        </p:nvSpPr>
        <p:spPr>
          <a:xfrm>
            <a:off x="1038755" y="892988"/>
            <a:ext cx="9344381" cy="141974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defTabSz="448161">
              <a:defRPr/>
            </a:pPr>
            <a:r>
              <a:rPr lang="ka-GE" sz="4313" b="1" dirty="0">
                <a:solidFill>
                  <a:srgbClr val="4472C4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/>
                <a:sym typeface="Wingdings" panose="05000000000000000000" pitchFamily="2" charset="2"/>
              </a:rPr>
              <a:t>სახელმძღვანელო კითხვები დასაფიქრებლად...</a:t>
            </a:r>
            <a:endParaRPr lang="de-DE" sz="4705" b="1" dirty="0">
              <a:solidFill>
                <a:srgbClr val="4472C4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B41760A4-C9BD-9246-94B7-A60E9D79B5E4}"/>
              </a:ext>
            </a:extLst>
          </p:cNvPr>
          <p:cNvSpPr txBox="1"/>
          <p:nvPr/>
        </p:nvSpPr>
        <p:spPr>
          <a:xfrm rot="19828117">
            <a:off x="8425054" y="3521262"/>
            <a:ext cx="4095670" cy="967701"/>
          </a:xfrm>
          <a:custGeom>
            <a:avLst/>
            <a:gdLst>
              <a:gd name="connsiteX0" fmla="*/ 0 w 4178203"/>
              <a:gd name="connsiteY0" fmla="*/ 0 h 523220"/>
              <a:gd name="connsiteX1" fmla="*/ 654585 w 4178203"/>
              <a:gd name="connsiteY1" fmla="*/ 0 h 523220"/>
              <a:gd name="connsiteX2" fmla="*/ 1350952 w 4178203"/>
              <a:gd name="connsiteY2" fmla="*/ 0 h 523220"/>
              <a:gd name="connsiteX3" fmla="*/ 2005537 w 4178203"/>
              <a:gd name="connsiteY3" fmla="*/ 0 h 523220"/>
              <a:gd name="connsiteX4" fmla="*/ 2576559 w 4178203"/>
              <a:gd name="connsiteY4" fmla="*/ 0 h 523220"/>
              <a:gd name="connsiteX5" fmla="*/ 3356490 w 4178203"/>
              <a:gd name="connsiteY5" fmla="*/ 0 h 523220"/>
              <a:gd name="connsiteX6" fmla="*/ 4178203 w 4178203"/>
              <a:gd name="connsiteY6" fmla="*/ 0 h 523220"/>
              <a:gd name="connsiteX7" fmla="*/ 4178203 w 4178203"/>
              <a:gd name="connsiteY7" fmla="*/ 523220 h 523220"/>
              <a:gd name="connsiteX8" fmla="*/ 3523618 w 4178203"/>
              <a:gd name="connsiteY8" fmla="*/ 523220 h 523220"/>
              <a:gd name="connsiteX9" fmla="*/ 2869033 w 4178203"/>
              <a:gd name="connsiteY9" fmla="*/ 523220 h 523220"/>
              <a:gd name="connsiteX10" fmla="*/ 2172666 w 4178203"/>
              <a:gd name="connsiteY10" fmla="*/ 523220 h 523220"/>
              <a:gd name="connsiteX11" fmla="*/ 1601644 w 4178203"/>
              <a:gd name="connsiteY11" fmla="*/ 523220 h 523220"/>
              <a:gd name="connsiteX12" fmla="*/ 988841 w 4178203"/>
              <a:gd name="connsiteY12" fmla="*/ 523220 h 523220"/>
              <a:gd name="connsiteX13" fmla="*/ 0 w 4178203"/>
              <a:gd name="connsiteY13" fmla="*/ 523220 h 523220"/>
              <a:gd name="connsiteX14" fmla="*/ 0 w 4178203"/>
              <a:gd name="connsiteY14" fmla="*/ 0 h 523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178203" h="523220" fill="none" extrusionOk="0">
                <a:moveTo>
                  <a:pt x="0" y="0"/>
                </a:moveTo>
                <a:cubicBezTo>
                  <a:pt x="180700" y="18336"/>
                  <a:pt x="346825" y="24092"/>
                  <a:pt x="654585" y="0"/>
                </a:cubicBezTo>
                <a:cubicBezTo>
                  <a:pt x="962346" y="-24092"/>
                  <a:pt x="1188721" y="-30896"/>
                  <a:pt x="1350952" y="0"/>
                </a:cubicBezTo>
                <a:cubicBezTo>
                  <a:pt x="1513183" y="30896"/>
                  <a:pt x="1752623" y="-10221"/>
                  <a:pt x="2005537" y="0"/>
                </a:cubicBezTo>
                <a:cubicBezTo>
                  <a:pt x="2258451" y="10221"/>
                  <a:pt x="2438164" y="-8106"/>
                  <a:pt x="2576559" y="0"/>
                </a:cubicBezTo>
                <a:cubicBezTo>
                  <a:pt x="2714954" y="8106"/>
                  <a:pt x="3107432" y="18265"/>
                  <a:pt x="3356490" y="0"/>
                </a:cubicBezTo>
                <a:cubicBezTo>
                  <a:pt x="3605548" y="-18265"/>
                  <a:pt x="3885964" y="-23049"/>
                  <a:pt x="4178203" y="0"/>
                </a:cubicBezTo>
                <a:cubicBezTo>
                  <a:pt x="4158619" y="184204"/>
                  <a:pt x="4160196" y="359312"/>
                  <a:pt x="4178203" y="523220"/>
                </a:cubicBezTo>
                <a:cubicBezTo>
                  <a:pt x="3912186" y="505689"/>
                  <a:pt x="3713513" y="495977"/>
                  <a:pt x="3523618" y="523220"/>
                </a:cubicBezTo>
                <a:cubicBezTo>
                  <a:pt x="3333723" y="550463"/>
                  <a:pt x="3161097" y="550961"/>
                  <a:pt x="2869033" y="523220"/>
                </a:cubicBezTo>
                <a:cubicBezTo>
                  <a:pt x="2576969" y="495479"/>
                  <a:pt x="2337032" y="529042"/>
                  <a:pt x="2172666" y="523220"/>
                </a:cubicBezTo>
                <a:cubicBezTo>
                  <a:pt x="2008300" y="517398"/>
                  <a:pt x="1783463" y="518872"/>
                  <a:pt x="1601644" y="523220"/>
                </a:cubicBezTo>
                <a:cubicBezTo>
                  <a:pt x="1419825" y="527568"/>
                  <a:pt x="1171552" y="497122"/>
                  <a:pt x="988841" y="523220"/>
                </a:cubicBezTo>
                <a:cubicBezTo>
                  <a:pt x="806130" y="549318"/>
                  <a:pt x="398026" y="477616"/>
                  <a:pt x="0" y="523220"/>
                </a:cubicBezTo>
                <a:cubicBezTo>
                  <a:pt x="-8032" y="282416"/>
                  <a:pt x="-19222" y="201149"/>
                  <a:pt x="0" y="0"/>
                </a:cubicBezTo>
                <a:close/>
              </a:path>
              <a:path w="4178203" h="523220" stroke="0" extrusionOk="0">
                <a:moveTo>
                  <a:pt x="0" y="0"/>
                </a:moveTo>
                <a:cubicBezTo>
                  <a:pt x="158065" y="18684"/>
                  <a:pt x="330205" y="-17124"/>
                  <a:pt x="571021" y="0"/>
                </a:cubicBezTo>
                <a:cubicBezTo>
                  <a:pt x="811837" y="17124"/>
                  <a:pt x="1013157" y="18545"/>
                  <a:pt x="1225606" y="0"/>
                </a:cubicBezTo>
                <a:cubicBezTo>
                  <a:pt x="1438055" y="-18545"/>
                  <a:pt x="1800557" y="-12612"/>
                  <a:pt x="2005537" y="0"/>
                </a:cubicBezTo>
                <a:cubicBezTo>
                  <a:pt x="2210517" y="12612"/>
                  <a:pt x="2533176" y="4365"/>
                  <a:pt x="2743687" y="0"/>
                </a:cubicBezTo>
                <a:cubicBezTo>
                  <a:pt x="2954198" y="-4365"/>
                  <a:pt x="3316727" y="35773"/>
                  <a:pt x="3523618" y="0"/>
                </a:cubicBezTo>
                <a:cubicBezTo>
                  <a:pt x="3730509" y="-35773"/>
                  <a:pt x="3994464" y="-28566"/>
                  <a:pt x="4178203" y="0"/>
                </a:cubicBezTo>
                <a:cubicBezTo>
                  <a:pt x="4177059" y="210433"/>
                  <a:pt x="4173211" y="361461"/>
                  <a:pt x="4178203" y="523220"/>
                </a:cubicBezTo>
                <a:cubicBezTo>
                  <a:pt x="3896161" y="500872"/>
                  <a:pt x="3631536" y="498594"/>
                  <a:pt x="3481836" y="523220"/>
                </a:cubicBezTo>
                <a:cubicBezTo>
                  <a:pt x="3332136" y="547846"/>
                  <a:pt x="3060316" y="538500"/>
                  <a:pt x="2743687" y="523220"/>
                </a:cubicBezTo>
                <a:cubicBezTo>
                  <a:pt x="2427058" y="507940"/>
                  <a:pt x="2315423" y="550804"/>
                  <a:pt x="2047319" y="523220"/>
                </a:cubicBezTo>
                <a:cubicBezTo>
                  <a:pt x="1779215" y="495636"/>
                  <a:pt x="1644325" y="542359"/>
                  <a:pt x="1434516" y="523220"/>
                </a:cubicBezTo>
                <a:cubicBezTo>
                  <a:pt x="1224707" y="504081"/>
                  <a:pt x="918638" y="548442"/>
                  <a:pt x="696367" y="523220"/>
                </a:cubicBezTo>
                <a:cubicBezTo>
                  <a:pt x="474096" y="497998"/>
                  <a:pt x="260287" y="547603"/>
                  <a:pt x="0" y="523220"/>
                </a:cubicBezTo>
                <a:cubicBezTo>
                  <a:pt x="-15682" y="299892"/>
                  <a:pt x="19146" y="193232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xmlns:p14="http://schemas.microsoft.com/office/powerpoint/2010/main" xmlns:a14="http://schemas.microsoft.com/office/drawing/2010/main" xmlns:a16="http://schemas.microsoft.com/office/drawing/2014/main" xmlns="" sd="43689427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 defTabSz="448161">
              <a:defRPr/>
            </a:pPr>
            <a:r>
              <a:rPr lang="ka-GE" sz="2844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მე - შენამდე და ჩვენამდე !</a:t>
            </a:r>
            <a:endParaRPr lang="de-DE" sz="3200" b="1" dirty="0">
              <a:solidFill>
                <a:srgbClr val="73AAA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9367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2">
            <a:extLst>
              <a:ext uri="{FF2B5EF4-FFF2-40B4-BE49-F238E27FC236}">
                <a16:creationId xmlns:a16="http://schemas.microsoft.com/office/drawing/2014/main" id="{2F6C114E-C4DB-7F49-ACED-C4CD48B8171C}"/>
              </a:ext>
            </a:extLst>
          </p:cNvPr>
          <p:cNvSpPr/>
          <p:nvPr/>
        </p:nvSpPr>
        <p:spPr>
          <a:xfrm>
            <a:off x="704850" y="504825"/>
            <a:ext cx="13868400" cy="6553199"/>
          </a:xfrm>
          <a:custGeom>
            <a:avLst/>
            <a:gdLst>
              <a:gd name="connsiteX0" fmla="*/ 0 w 10807020"/>
              <a:gd name="connsiteY0" fmla="*/ 0 h 6030686"/>
              <a:gd name="connsiteX1" fmla="*/ 891579 w 10807020"/>
              <a:gd name="connsiteY1" fmla="*/ 0 h 6030686"/>
              <a:gd name="connsiteX2" fmla="*/ 1242807 w 10807020"/>
              <a:gd name="connsiteY2" fmla="*/ 0 h 6030686"/>
              <a:gd name="connsiteX3" fmla="*/ 1810176 w 10807020"/>
              <a:gd name="connsiteY3" fmla="*/ 0 h 6030686"/>
              <a:gd name="connsiteX4" fmla="*/ 2485615 w 10807020"/>
              <a:gd name="connsiteY4" fmla="*/ 0 h 6030686"/>
              <a:gd name="connsiteX5" fmla="*/ 2944913 w 10807020"/>
              <a:gd name="connsiteY5" fmla="*/ 0 h 6030686"/>
              <a:gd name="connsiteX6" fmla="*/ 3512282 w 10807020"/>
              <a:gd name="connsiteY6" fmla="*/ 0 h 6030686"/>
              <a:gd name="connsiteX7" fmla="*/ 3863510 w 10807020"/>
              <a:gd name="connsiteY7" fmla="*/ 0 h 6030686"/>
              <a:gd name="connsiteX8" fmla="*/ 4538948 w 10807020"/>
              <a:gd name="connsiteY8" fmla="*/ 0 h 6030686"/>
              <a:gd name="connsiteX9" fmla="*/ 5322457 w 10807020"/>
              <a:gd name="connsiteY9" fmla="*/ 0 h 6030686"/>
              <a:gd name="connsiteX10" fmla="*/ 5781756 w 10807020"/>
              <a:gd name="connsiteY10" fmla="*/ 0 h 6030686"/>
              <a:gd name="connsiteX11" fmla="*/ 6457194 w 10807020"/>
              <a:gd name="connsiteY11" fmla="*/ 0 h 6030686"/>
              <a:gd name="connsiteX12" fmla="*/ 7348774 w 10807020"/>
              <a:gd name="connsiteY12" fmla="*/ 0 h 6030686"/>
              <a:gd name="connsiteX13" fmla="*/ 8024212 w 10807020"/>
              <a:gd name="connsiteY13" fmla="*/ 0 h 6030686"/>
              <a:gd name="connsiteX14" fmla="*/ 8699651 w 10807020"/>
              <a:gd name="connsiteY14" fmla="*/ 0 h 6030686"/>
              <a:gd name="connsiteX15" fmla="*/ 9158949 w 10807020"/>
              <a:gd name="connsiteY15" fmla="*/ 0 h 6030686"/>
              <a:gd name="connsiteX16" fmla="*/ 9726318 w 10807020"/>
              <a:gd name="connsiteY16" fmla="*/ 0 h 6030686"/>
              <a:gd name="connsiteX17" fmla="*/ 10807020 w 10807020"/>
              <a:gd name="connsiteY17" fmla="*/ 0 h 6030686"/>
              <a:gd name="connsiteX18" fmla="*/ 10807020 w 10807020"/>
              <a:gd name="connsiteY18" fmla="*/ 609769 h 6030686"/>
              <a:gd name="connsiteX19" fmla="*/ 10807020 w 10807020"/>
              <a:gd name="connsiteY19" fmla="*/ 1279846 h 6030686"/>
              <a:gd name="connsiteX20" fmla="*/ 10807020 w 10807020"/>
              <a:gd name="connsiteY20" fmla="*/ 2070536 h 6030686"/>
              <a:gd name="connsiteX21" fmla="*/ 10807020 w 10807020"/>
              <a:gd name="connsiteY21" fmla="*/ 2861225 h 6030686"/>
              <a:gd name="connsiteX22" fmla="*/ 10807020 w 10807020"/>
              <a:gd name="connsiteY22" fmla="*/ 3350381 h 6030686"/>
              <a:gd name="connsiteX23" fmla="*/ 10807020 w 10807020"/>
              <a:gd name="connsiteY23" fmla="*/ 4020457 h 6030686"/>
              <a:gd name="connsiteX24" fmla="*/ 10807020 w 10807020"/>
              <a:gd name="connsiteY24" fmla="*/ 4690534 h 6030686"/>
              <a:gd name="connsiteX25" fmla="*/ 10807020 w 10807020"/>
              <a:gd name="connsiteY25" fmla="*/ 5360610 h 6030686"/>
              <a:gd name="connsiteX26" fmla="*/ 10807020 w 10807020"/>
              <a:gd name="connsiteY26" fmla="*/ 6030686 h 6030686"/>
              <a:gd name="connsiteX27" fmla="*/ 10455792 w 10807020"/>
              <a:gd name="connsiteY27" fmla="*/ 6030686 h 6030686"/>
              <a:gd name="connsiteX28" fmla="*/ 9672283 w 10807020"/>
              <a:gd name="connsiteY28" fmla="*/ 6030686 h 6030686"/>
              <a:gd name="connsiteX29" fmla="*/ 9104914 w 10807020"/>
              <a:gd name="connsiteY29" fmla="*/ 6030686 h 6030686"/>
              <a:gd name="connsiteX30" fmla="*/ 8645616 w 10807020"/>
              <a:gd name="connsiteY30" fmla="*/ 6030686 h 6030686"/>
              <a:gd name="connsiteX31" fmla="*/ 7970177 w 10807020"/>
              <a:gd name="connsiteY31" fmla="*/ 6030686 h 6030686"/>
              <a:gd name="connsiteX32" fmla="*/ 7618949 w 10807020"/>
              <a:gd name="connsiteY32" fmla="*/ 6030686 h 6030686"/>
              <a:gd name="connsiteX33" fmla="*/ 6943510 w 10807020"/>
              <a:gd name="connsiteY33" fmla="*/ 6030686 h 6030686"/>
              <a:gd name="connsiteX34" fmla="*/ 6160001 w 10807020"/>
              <a:gd name="connsiteY34" fmla="*/ 6030686 h 6030686"/>
              <a:gd name="connsiteX35" fmla="*/ 5808773 w 10807020"/>
              <a:gd name="connsiteY35" fmla="*/ 6030686 h 6030686"/>
              <a:gd name="connsiteX36" fmla="*/ 4917194 w 10807020"/>
              <a:gd name="connsiteY36" fmla="*/ 6030686 h 6030686"/>
              <a:gd name="connsiteX37" fmla="*/ 4241755 w 10807020"/>
              <a:gd name="connsiteY37" fmla="*/ 6030686 h 6030686"/>
              <a:gd name="connsiteX38" fmla="*/ 3674387 w 10807020"/>
              <a:gd name="connsiteY38" fmla="*/ 6030686 h 6030686"/>
              <a:gd name="connsiteX39" fmla="*/ 3215088 w 10807020"/>
              <a:gd name="connsiteY39" fmla="*/ 6030686 h 6030686"/>
              <a:gd name="connsiteX40" fmla="*/ 2431579 w 10807020"/>
              <a:gd name="connsiteY40" fmla="*/ 6030686 h 6030686"/>
              <a:gd name="connsiteX41" fmla="*/ 1756141 w 10807020"/>
              <a:gd name="connsiteY41" fmla="*/ 6030686 h 6030686"/>
              <a:gd name="connsiteX42" fmla="*/ 1080702 w 10807020"/>
              <a:gd name="connsiteY42" fmla="*/ 6030686 h 6030686"/>
              <a:gd name="connsiteX43" fmla="*/ 621404 w 10807020"/>
              <a:gd name="connsiteY43" fmla="*/ 6030686 h 6030686"/>
              <a:gd name="connsiteX44" fmla="*/ 0 w 10807020"/>
              <a:gd name="connsiteY44" fmla="*/ 6030686 h 6030686"/>
              <a:gd name="connsiteX45" fmla="*/ 0 w 10807020"/>
              <a:gd name="connsiteY45" fmla="*/ 5239996 h 6030686"/>
              <a:gd name="connsiteX46" fmla="*/ 0 w 10807020"/>
              <a:gd name="connsiteY46" fmla="*/ 4449306 h 6030686"/>
              <a:gd name="connsiteX47" fmla="*/ 0 w 10807020"/>
              <a:gd name="connsiteY47" fmla="*/ 3839537 h 6030686"/>
              <a:gd name="connsiteX48" fmla="*/ 0 w 10807020"/>
              <a:gd name="connsiteY48" fmla="*/ 3229767 h 6030686"/>
              <a:gd name="connsiteX49" fmla="*/ 0 w 10807020"/>
              <a:gd name="connsiteY49" fmla="*/ 2499384 h 6030686"/>
              <a:gd name="connsiteX50" fmla="*/ 0 w 10807020"/>
              <a:gd name="connsiteY50" fmla="*/ 1769001 h 6030686"/>
              <a:gd name="connsiteX51" fmla="*/ 0 w 10807020"/>
              <a:gd name="connsiteY51" fmla="*/ 978311 h 6030686"/>
              <a:gd name="connsiteX52" fmla="*/ 0 w 10807020"/>
              <a:gd name="connsiteY52" fmla="*/ 0 h 6030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0807020" h="6030686" extrusionOk="0">
                <a:moveTo>
                  <a:pt x="0" y="0"/>
                </a:moveTo>
                <a:cubicBezTo>
                  <a:pt x="359581" y="-8418"/>
                  <a:pt x="571693" y="23498"/>
                  <a:pt x="891579" y="0"/>
                </a:cubicBezTo>
                <a:cubicBezTo>
                  <a:pt x="1211465" y="-23498"/>
                  <a:pt x="1088478" y="12948"/>
                  <a:pt x="1242807" y="0"/>
                </a:cubicBezTo>
                <a:cubicBezTo>
                  <a:pt x="1397136" y="-12948"/>
                  <a:pt x="1540353" y="-24716"/>
                  <a:pt x="1810176" y="0"/>
                </a:cubicBezTo>
                <a:cubicBezTo>
                  <a:pt x="2079999" y="24716"/>
                  <a:pt x="2247116" y="24721"/>
                  <a:pt x="2485615" y="0"/>
                </a:cubicBezTo>
                <a:cubicBezTo>
                  <a:pt x="2724114" y="-24721"/>
                  <a:pt x="2764177" y="8489"/>
                  <a:pt x="2944913" y="0"/>
                </a:cubicBezTo>
                <a:cubicBezTo>
                  <a:pt x="3125649" y="-8489"/>
                  <a:pt x="3335565" y="15342"/>
                  <a:pt x="3512282" y="0"/>
                </a:cubicBezTo>
                <a:cubicBezTo>
                  <a:pt x="3688999" y="-15342"/>
                  <a:pt x="3729029" y="14137"/>
                  <a:pt x="3863510" y="0"/>
                </a:cubicBezTo>
                <a:cubicBezTo>
                  <a:pt x="3997991" y="-14137"/>
                  <a:pt x="4264761" y="10859"/>
                  <a:pt x="4538948" y="0"/>
                </a:cubicBezTo>
                <a:cubicBezTo>
                  <a:pt x="4813135" y="-10859"/>
                  <a:pt x="4937593" y="27417"/>
                  <a:pt x="5322457" y="0"/>
                </a:cubicBezTo>
                <a:cubicBezTo>
                  <a:pt x="5707321" y="-27417"/>
                  <a:pt x="5570684" y="6318"/>
                  <a:pt x="5781756" y="0"/>
                </a:cubicBezTo>
                <a:cubicBezTo>
                  <a:pt x="5992828" y="-6318"/>
                  <a:pt x="6226712" y="-5131"/>
                  <a:pt x="6457194" y="0"/>
                </a:cubicBezTo>
                <a:cubicBezTo>
                  <a:pt x="6687676" y="5131"/>
                  <a:pt x="7150069" y="-37711"/>
                  <a:pt x="7348774" y="0"/>
                </a:cubicBezTo>
                <a:cubicBezTo>
                  <a:pt x="7547479" y="37711"/>
                  <a:pt x="7886680" y="30097"/>
                  <a:pt x="8024212" y="0"/>
                </a:cubicBezTo>
                <a:cubicBezTo>
                  <a:pt x="8161744" y="-30097"/>
                  <a:pt x="8411410" y="26044"/>
                  <a:pt x="8699651" y="0"/>
                </a:cubicBezTo>
                <a:cubicBezTo>
                  <a:pt x="8987892" y="-26044"/>
                  <a:pt x="9063251" y="12321"/>
                  <a:pt x="9158949" y="0"/>
                </a:cubicBezTo>
                <a:cubicBezTo>
                  <a:pt x="9254647" y="-12321"/>
                  <a:pt x="9594454" y="-19569"/>
                  <a:pt x="9726318" y="0"/>
                </a:cubicBezTo>
                <a:cubicBezTo>
                  <a:pt x="9858182" y="19569"/>
                  <a:pt x="10413306" y="39380"/>
                  <a:pt x="10807020" y="0"/>
                </a:cubicBezTo>
                <a:cubicBezTo>
                  <a:pt x="10786807" y="129514"/>
                  <a:pt x="10810046" y="331809"/>
                  <a:pt x="10807020" y="609769"/>
                </a:cubicBezTo>
                <a:cubicBezTo>
                  <a:pt x="10803994" y="887729"/>
                  <a:pt x="10797639" y="1026823"/>
                  <a:pt x="10807020" y="1279846"/>
                </a:cubicBezTo>
                <a:cubicBezTo>
                  <a:pt x="10816401" y="1532869"/>
                  <a:pt x="10803452" y="1796921"/>
                  <a:pt x="10807020" y="2070536"/>
                </a:cubicBezTo>
                <a:cubicBezTo>
                  <a:pt x="10810589" y="2344151"/>
                  <a:pt x="10831505" y="2573777"/>
                  <a:pt x="10807020" y="2861225"/>
                </a:cubicBezTo>
                <a:cubicBezTo>
                  <a:pt x="10782535" y="3148673"/>
                  <a:pt x="10820457" y="3127305"/>
                  <a:pt x="10807020" y="3350381"/>
                </a:cubicBezTo>
                <a:cubicBezTo>
                  <a:pt x="10793583" y="3573457"/>
                  <a:pt x="10804847" y="3768207"/>
                  <a:pt x="10807020" y="4020457"/>
                </a:cubicBezTo>
                <a:cubicBezTo>
                  <a:pt x="10809193" y="4272707"/>
                  <a:pt x="10798693" y="4542584"/>
                  <a:pt x="10807020" y="4690534"/>
                </a:cubicBezTo>
                <a:cubicBezTo>
                  <a:pt x="10815347" y="4838484"/>
                  <a:pt x="10807605" y="5094964"/>
                  <a:pt x="10807020" y="5360610"/>
                </a:cubicBezTo>
                <a:cubicBezTo>
                  <a:pt x="10806435" y="5626256"/>
                  <a:pt x="10775400" y="5842346"/>
                  <a:pt x="10807020" y="6030686"/>
                </a:cubicBezTo>
                <a:cubicBezTo>
                  <a:pt x="10717508" y="6020852"/>
                  <a:pt x="10559781" y="6019459"/>
                  <a:pt x="10455792" y="6030686"/>
                </a:cubicBezTo>
                <a:cubicBezTo>
                  <a:pt x="10351803" y="6041913"/>
                  <a:pt x="9880448" y="6000781"/>
                  <a:pt x="9672283" y="6030686"/>
                </a:cubicBezTo>
                <a:cubicBezTo>
                  <a:pt x="9464118" y="6060591"/>
                  <a:pt x="9310197" y="6025952"/>
                  <a:pt x="9104914" y="6030686"/>
                </a:cubicBezTo>
                <a:cubicBezTo>
                  <a:pt x="8899631" y="6035420"/>
                  <a:pt x="8845088" y="6038768"/>
                  <a:pt x="8645616" y="6030686"/>
                </a:cubicBezTo>
                <a:cubicBezTo>
                  <a:pt x="8446144" y="6022604"/>
                  <a:pt x="8127054" y="6051950"/>
                  <a:pt x="7970177" y="6030686"/>
                </a:cubicBezTo>
                <a:cubicBezTo>
                  <a:pt x="7813300" y="6009422"/>
                  <a:pt x="7782823" y="6030057"/>
                  <a:pt x="7618949" y="6030686"/>
                </a:cubicBezTo>
                <a:cubicBezTo>
                  <a:pt x="7455075" y="6031315"/>
                  <a:pt x="7180995" y="6039144"/>
                  <a:pt x="6943510" y="6030686"/>
                </a:cubicBezTo>
                <a:cubicBezTo>
                  <a:pt x="6706025" y="6022228"/>
                  <a:pt x="6320423" y="6066455"/>
                  <a:pt x="6160001" y="6030686"/>
                </a:cubicBezTo>
                <a:cubicBezTo>
                  <a:pt x="5999579" y="5994917"/>
                  <a:pt x="5928098" y="6036197"/>
                  <a:pt x="5808773" y="6030686"/>
                </a:cubicBezTo>
                <a:cubicBezTo>
                  <a:pt x="5689448" y="6025175"/>
                  <a:pt x="5277604" y="6049577"/>
                  <a:pt x="4917194" y="6030686"/>
                </a:cubicBezTo>
                <a:cubicBezTo>
                  <a:pt x="4556784" y="6011795"/>
                  <a:pt x="4517711" y="6028125"/>
                  <a:pt x="4241755" y="6030686"/>
                </a:cubicBezTo>
                <a:cubicBezTo>
                  <a:pt x="3965799" y="6033247"/>
                  <a:pt x="3853490" y="6027693"/>
                  <a:pt x="3674387" y="6030686"/>
                </a:cubicBezTo>
                <a:cubicBezTo>
                  <a:pt x="3495284" y="6033679"/>
                  <a:pt x="3415706" y="6030704"/>
                  <a:pt x="3215088" y="6030686"/>
                </a:cubicBezTo>
                <a:cubicBezTo>
                  <a:pt x="3014470" y="6030668"/>
                  <a:pt x="2606397" y="6052076"/>
                  <a:pt x="2431579" y="6030686"/>
                </a:cubicBezTo>
                <a:cubicBezTo>
                  <a:pt x="2256761" y="6009296"/>
                  <a:pt x="1993184" y="6036694"/>
                  <a:pt x="1756141" y="6030686"/>
                </a:cubicBezTo>
                <a:cubicBezTo>
                  <a:pt x="1519098" y="6024678"/>
                  <a:pt x="1274461" y="6031049"/>
                  <a:pt x="1080702" y="6030686"/>
                </a:cubicBezTo>
                <a:cubicBezTo>
                  <a:pt x="886943" y="6030323"/>
                  <a:pt x="831514" y="6040522"/>
                  <a:pt x="621404" y="6030686"/>
                </a:cubicBezTo>
                <a:cubicBezTo>
                  <a:pt x="411294" y="6020850"/>
                  <a:pt x="253909" y="6027781"/>
                  <a:pt x="0" y="6030686"/>
                </a:cubicBezTo>
                <a:cubicBezTo>
                  <a:pt x="-33010" y="5780058"/>
                  <a:pt x="-5546" y="5539808"/>
                  <a:pt x="0" y="5239996"/>
                </a:cubicBezTo>
                <a:cubicBezTo>
                  <a:pt x="5546" y="4940184"/>
                  <a:pt x="-30841" y="4769768"/>
                  <a:pt x="0" y="4449306"/>
                </a:cubicBezTo>
                <a:cubicBezTo>
                  <a:pt x="30841" y="4128844"/>
                  <a:pt x="21409" y="4094590"/>
                  <a:pt x="0" y="3839537"/>
                </a:cubicBezTo>
                <a:cubicBezTo>
                  <a:pt x="-21409" y="3584484"/>
                  <a:pt x="3411" y="3405636"/>
                  <a:pt x="0" y="3229767"/>
                </a:cubicBezTo>
                <a:cubicBezTo>
                  <a:pt x="-3411" y="3053898"/>
                  <a:pt x="-28367" y="2742400"/>
                  <a:pt x="0" y="2499384"/>
                </a:cubicBezTo>
                <a:cubicBezTo>
                  <a:pt x="28367" y="2256368"/>
                  <a:pt x="-18628" y="1932698"/>
                  <a:pt x="0" y="1769001"/>
                </a:cubicBezTo>
                <a:cubicBezTo>
                  <a:pt x="18628" y="1605304"/>
                  <a:pt x="-19193" y="1159865"/>
                  <a:pt x="0" y="978311"/>
                </a:cubicBezTo>
                <a:cubicBezTo>
                  <a:pt x="19193" y="796757"/>
                  <a:pt x="-44740" y="231439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xmlns:p14="http://schemas.microsoft.com/office/powerpoint/2010/main" xmlns:a14="http://schemas.microsoft.com/office/drawing/2010/main" xmlns:a16="http://schemas.microsoft.com/office/drawing/2014/main" xmlns="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96323">
              <a:defRPr/>
            </a:pPr>
            <a:endParaRPr lang="de-DE" sz="1764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" name="Grafik 2" descr="Ein Bild, das Text, Vektorgrafiken enthält.&#10;&#10;Automatisch generierte Beschreibung">
            <a:extLst>
              <a:ext uri="{FF2B5EF4-FFF2-40B4-BE49-F238E27FC236}">
                <a16:creationId xmlns:a16="http://schemas.microsoft.com/office/drawing/2014/main" id="{829014F4-CFF9-4D83-82A0-EF7DD294F4A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65"/>
          <a:stretch/>
        </p:blipFill>
        <p:spPr>
          <a:xfrm>
            <a:off x="1046356" y="2952750"/>
            <a:ext cx="2864195" cy="3554886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27AD7461-FE9A-43F0-A597-902E4D8657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4397" y="2264989"/>
            <a:ext cx="3858366" cy="2980082"/>
          </a:xfrm>
          <a:prstGeom prst="rect">
            <a:avLst/>
          </a:prstGeom>
        </p:spPr>
      </p:pic>
      <p:graphicFrame>
        <p:nvGraphicFramePr>
          <p:cNvPr id="5" name="Tabelle 18">
            <a:extLst>
              <a:ext uri="{FF2B5EF4-FFF2-40B4-BE49-F238E27FC236}">
                <a16:creationId xmlns:a16="http://schemas.microsoft.com/office/drawing/2014/main" id="{545F74DE-E3E3-4116-98DA-53973849EF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1470297"/>
              </p:ext>
            </p:extLst>
          </p:nvPr>
        </p:nvGraphicFramePr>
        <p:xfrm>
          <a:off x="8872874" y="4110506"/>
          <a:ext cx="4393511" cy="264995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93511">
                  <a:extLst>
                    <a:ext uri="{9D8B030D-6E8A-4147-A177-3AD203B41FA5}">
                      <a16:colId xmlns:a16="http://schemas.microsoft.com/office/drawing/2014/main" val="494034708"/>
                    </a:ext>
                  </a:extLst>
                </a:gridCol>
              </a:tblGrid>
              <a:tr h="177026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ka-GE" sz="2800" b="1" kern="1200" dirty="0">
                          <a:solidFill>
                            <a:srgbClr val="2E2EA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როგორ შემიძლია წვლილი შევიტანო პოზიტიური ურთიერთობების ჩამოყალიბებაში და შენარჩუნებაში?</a:t>
                      </a:r>
                      <a:endParaRPr lang="de-DE" sz="2800" b="1" kern="1200" dirty="0">
                        <a:solidFill>
                          <a:srgbClr val="2E2EA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634" marR="89634" marT="44817" marB="44817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1796835"/>
                  </a:ext>
                </a:extLst>
              </a:tr>
            </a:tbl>
          </a:graphicData>
        </a:graphic>
      </p:graphicFrame>
      <p:graphicFrame>
        <p:nvGraphicFramePr>
          <p:cNvPr id="6" name="Tabelle 18">
            <a:extLst>
              <a:ext uri="{FF2B5EF4-FFF2-40B4-BE49-F238E27FC236}">
                <a16:creationId xmlns:a16="http://schemas.microsoft.com/office/drawing/2014/main" id="{D11AD00D-6B3E-4783-AF32-89B6573230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4293368"/>
              </p:ext>
            </p:extLst>
          </p:nvPr>
        </p:nvGraphicFramePr>
        <p:xfrm>
          <a:off x="9864807" y="1119685"/>
          <a:ext cx="2409647" cy="264995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09647">
                  <a:extLst>
                    <a:ext uri="{9D8B030D-6E8A-4147-A177-3AD203B41FA5}">
                      <a16:colId xmlns:a16="http://schemas.microsoft.com/office/drawing/2014/main" val="494034708"/>
                    </a:ext>
                  </a:extLst>
                </a:gridCol>
              </a:tblGrid>
              <a:tr h="2190425">
                <a:tc>
                  <a:txBody>
                    <a:bodyPr/>
                    <a:lstStyle/>
                    <a:p>
                      <a:pPr algn="ctr"/>
                      <a:r>
                        <a:rPr lang="ka-GE" sz="2800" b="1" dirty="0">
                          <a:solidFill>
                            <a:srgbClr val="2E2EA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რა არის ჩემთვის დადებითი ურთიერთობის საფუძველი?</a:t>
                      </a:r>
                      <a:endParaRPr lang="de-DE" sz="2800" b="1" dirty="0">
                        <a:solidFill>
                          <a:srgbClr val="2E2EA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89634" marR="89634" marT="44817" marB="44817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1796835"/>
                  </a:ext>
                </a:extLst>
              </a:tr>
            </a:tbl>
          </a:graphicData>
        </a:graphic>
      </p:graphicFrame>
      <p:sp>
        <p:nvSpPr>
          <p:cNvPr id="9" name="Textfeld 8">
            <a:extLst>
              <a:ext uri="{FF2B5EF4-FFF2-40B4-BE49-F238E27FC236}">
                <a16:creationId xmlns:a16="http://schemas.microsoft.com/office/drawing/2014/main" id="{C2094FBB-F479-4CB6-A198-F7D32999C4D6}"/>
              </a:ext>
            </a:extLst>
          </p:cNvPr>
          <p:cNvSpPr txBox="1"/>
          <p:nvPr/>
        </p:nvSpPr>
        <p:spPr>
          <a:xfrm>
            <a:off x="1222285" y="831318"/>
            <a:ext cx="9344381" cy="141974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defTabSz="448161">
              <a:defRPr/>
            </a:pPr>
            <a:r>
              <a:rPr lang="ka-GE" sz="4313" b="1" dirty="0">
                <a:solidFill>
                  <a:srgbClr val="4472C4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/>
                <a:sym typeface="Wingdings" panose="05000000000000000000" pitchFamily="2" charset="2"/>
              </a:rPr>
              <a:t>სახელმძღვანელო კითხვები დასაფიქრებლად...</a:t>
            </a:r>
            <a:endParaRPr lang="de-DE" sz="4705" b="1" dirty="0">
              <a:solidFill>
                <a:srgbClr val="4472C4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1FBFE6F3-C9C3-D64F-961B-5D4E2BAE797D}"/>
              </a:ext>
            </a:extLst>
          </p:cNvPr>
          <p:cNvSpPr txBox="1"/>
          <p:nvPr/>
        </p:nvSpPr>
        <p:spPr>
          <a:xfrm rot="19828117">
            <a:off x="8425054" y="3521262"/>
            <a:ext cx="4095670" cy="967701"/>
          </a:xfrm>
          <a:custGeom>
            <a:avLst/>
            <a:gdLst>
              <a:gd name="connsiteX0" fmla="*/ 0 w 4178203"/>
              <a:gd name="connsiteY0" fmla="*/ 0 h 523220"/>
              <a:gd name="connsiteX1" fmla="*/ 654585 w 4178203"/>
              <a:gd name="connsiteY1" fmla="*/ 0 h 523220"/>
              <a:gd name="connsiteX2" fmla="*/ 1350952 w 4178203"/>
              <a:gd name="connsiteY2" fmla="*/ 0 h 523220"/>
              <a:gd name="connsiteX3" fmla="*/ 2005537 w 4178203"/>
              <a:gd name="connsiteY3" fmla="*/ 0 h 523220"/>
              <a:gd name="connsiteX4" fmla="*/ 2576559 w 4178203"/>
              <a:gd name="connsiteY4" fmla="*/ 0 h 523220"/>
              <a:gd name="connsiteX5" fmla="*/ 3356490 w 4178203"/>
              <a:gd name="connsiteY5" fmla="*/ 0 h 523220"/>
              <a:gd name="connsiteX6" fmla="*/ 4178203 w 4178203"/>
              <a:gd name="connsiteY6" fmla="*/ 0 h 523220"/>
              <a:gd name="connsiteX7" fmla="*/ 4178203 w 4178203"/>
              <a:gd name="connsiteY7" fmla="*/ 523220 h 523220"/>
              <a:gd name="connsiteX8" fmla="*/ 3523618 w 4178203"/>
              <a:gd name="connsiteY8" fmla="*/ 523220 h 523220"/>
              <a:gd name="connsiteX9" fmla="*/ 2869033 w 4178203"/>
              <a:gd name="connsiteY9" fmla="*/ 523220 h 523220"/>
              <a:gd name="connsiteX10" fmla="*/ 2172666 w 4178203"/>
              <a:gd name="connsiteY10" fmla="*/ 523220 h 523220"/>
              <a:gd name="connsiteX11" fmla="*/ 1601644 w 4178203"/>
              <a:gd name="connsiteY11" fmla="*/ 523220 h 523220"/>
              <a:gd name="connsiteX12" fmla="*/ 988841 w 4178203"/>
              <a:gd name="connsiteY12" fmla="*/ 523220 h 523220"/>
              <a:gd name="connsiteX13" fmla="*/ 0 w 4178203"/>
              <a:gd name="connsiteY13" fmla="*/ 523220 h 523220"/>
              <a:gd name="connsiteX14" fmla="*/ 0 w 4178203"/>
              <a:gd name="connsiteY14" fmla="*/ 0 h 523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178203" h="523220" fill="none" extrusionOk="0">
                <a:moveTo>
                  <a:pt x="0" y="0"/>
                </a:moveTo>
                <a:cubicBezTo>
                  <a:pt x="180700" y="18336"/>
                  <a:pt x="346825" y="24092"/>
                  <a:pt x="654585" y="0"/>
                </a:cubicBezTo>
                <a:cubicBezTo>
                  <a:pt x="962346" y="-24092"/>
                  <a:pt x="1188721" y="-30896"/>
                  <a:pt x="1350952" y="0"/>
                </a:cubicBezTo>
                <a:cubicBezTo>
                  <a:pt x="1513183" y="30896"/>
                  <a:pt x="1752623" y="-10221"/>
                  <a:pt x="2005537" y="0"/>
                </a:cubicBezTo>
                <a:cubicBezTo>
                  <a:pt x="2258451" y="10221"/>
                  <a:pt x="2438164" y="-8106"/>
                  <a:pt x="2576559" y="0"/>
                </a:cubicBezTo>
                <a:cubicBezTo>
                  <a:pt x="2714954" y="8106"/>
                  <a:pt x="3107432" y="18265"/>
                  <a:pt x="3356490" y="0"/>
                </a:cubicBezTo>
                <a:cubicBezTo>
                  <a:pt x="3605548" y="-18265"/>
                  <a:pt x="3885964" y="-23049"/>
                  <a:pt x="4178203" y="0"/>
                </a:cubicBezTo>
                <a:cubicBezTo>
                  <a:pt x="4158619" y="184204"/>
                  <a:pt x="4160196" y="359312"/>
                  <a:pt x="4178203" y="523220"/>
                </a:cubicBezTo>
                <a:cubicBezTo>
                  <a:pt x="3912186" y="505689"/>
                  <a:pt x="3713513" y="495977"/>
                  <a:pt x="3523618" y="523220"/>
                </a:cubicBezTo>
                <a:cubicBezTo>
                  <a:pt x="3333723" y="550463"/>
                  <a:pt x="3161097" y="550961"/>
                  <a:pt x="2869033" y="523220"/>
                </a:cubicBezTo>
                <a:cubicBezTo>
                  <a:pt x="2576969" y="495479"/>
                  <a:pt x="2337032" y="529042"/>
                  <a:pt x="2172666" y="523220"/>
                </a:cubicBezTo>
                <a:cubicBezTo>
                  <a:pt x="2008300" y="517398"/>
                  <a:pt x="1783463" y="518872"/>
                  <a:pt x="1601644" y="523220"/>
                </a:cubicBezTo>
                <a:cubicBezTo>
                  <a:pt x="1419825" y="527568"/>
                  <a:pt x="1171552" y="497122"/>
                  <a:pt x="988841" y="523220"/>
                </a:cubicBezTo>
                <a:cubicBezTo>
                  <a:pt x="806130" y="549318"/>
                  <a:pt x="398026" y="477616"/>
                  <a:pt x="0" y="523220"/>
                </a:cubicBezTo>
                <a:cubicBezTo>
                  <a:pt x="-8032" y="282416"/>
                  <a:pt x="-19222" y="201149"/>
                  <a:pt x="0" y="0"/>
                </a:cubicBezTo>
                <a:close/>
              </a:path>
              <a:path w="4178203" h="523220" stroke="0" extrusionOk="0">
                <a:moveTo>
                  <a:pt x="0" y="0"/>
                </a:moveTo>
                <a:cubicBezTo>
                  <a:pt x="158065" y="18684"/>
                  <a:pt x="330205" y="-17124"/>
                  <a:pt x="571021" y="0"/>
                </a:cubicBezTo>
                <a:cubicBezTo>
                  <a:pt x="811837" y="17124"/>
                  <a:pt x="1013157" y="18545"/>
                  <a:pt x="1225606" y="0"/>
                </a:cubicBezTo>
                <a:cubicBezTo>
                  <a:pt x="1438055" y="-18545"/>
                  <a:pt x="1800557" y="-12612"/>
                  <a:pt x="2005537" y="0"/>
                </a:cubicBezTo>
                <a:cubicBezTo>
                  <a:pt x="2210517" y="12612"/>
                  <a:pt x="2533176" y="4365"/>
                  <a:pt x="2743687" y="0"/>
                </a:cubicBezTo>
                <a:cubicBezTo>
                  <a:pt x="2954198" y="-4365"/>
                  <a:pt x="3316727" y="35773"/>
                  <a:pt x="3523618" y="0"/>
                </a:cubicBezTo>
                <a:cubicBezTo>
                  <a:pt x="3730509" y="-35773"/>
                  <a:pt x="3994464" y="-28566"/>
                  <a:pt x="4178203" y="0"/>
                </a:cubicBezTo>
                <a:cubicBezTo>
                  <a:pt x="4177059" y="210433"/>
                  <a:pt x="4173211" y="361461"/>
                  <a:pt x="4178203" y="523220"/>
                </a:cubicBezTo>
                <a:cubicBezTo>
                  <a:pt x="3896161" y="500872"/>
                  <a:pt x="3631536" y="498594"/>
                  <a:pt x="3481836" y="523220"/>
                </a:cubicBezTo>
                <a:cubicBezTo>
                  <a:pt x="3332136" y="547846"/>
                  <a:pt x="3060316" y="538500"/>
                  <a:pt x="2743687" y="523220"/>
                </a:cubicBezTo>
                <a:cubicBezTo>
                  <a:pt x="2427058" y="507940"/>
                  <a:pt x="2315423" y="550804"/>
                  <a:pt x="2047319" y="523220"/>
                </a:cubicBezTo>
                <a:cubicBezTo>
                  <a:pt x="1779215" y="495636"/>
                  <a:pt x="1644325" y="542359"/>
                  <a:pt x="1434516" y="523220"/>
                </a:cubicBezTo>
                <a:cubicBezTo>
                  <a:pt x="1224707" y="504081"/>
                  <a:pt x="918638" y="548442"/>
                  <a:pt x="696367" y="523220"/>
                </a:cubicBezTo>
                <a:cubicBezTo>
                  <a:pt x="474096" y="497998"/>
                  <a:pt x="260287" y="547603"/>
                  <a:pt x="0" y="523220"/>
                </a:cubicBezTo>
                <a:cubicBezTo>
                  <a:pt x="-15682" y="299892"/>
                  <a:pt x="19146" y="193232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xmlns:p14="http://schemas.microsoft.com/office/powerpoint/2010/main" xmlns:a14="http://schemas.microsoft.com/office/drawing/2010/main" xmlns:a16="http://schemas.microsoft.com/office/drawing/2014/main" xmlns="" sd="43689427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 defTabSz="448161">
              <a:defRPr/>
            </a:pPr>
            <a:r>
              <a:rPr lang="ka-GE" sz="2844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მე - შენამდე და ჩვენამდე !</a:t>
            </a:r>
            <a:endParaRPr lang="de-DE" sz="3200" b="1" dirty="0">
              <a:solidFill>
                <a:srgbClr val="73AAA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53674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2">
            <a:extLst>
              <a:ext uri="{FF2B5EF4-FFF2-40B4-BE49-F238E27FC236}">
                <a16:creationId xmlns:a16="http://schemas.microsoft.com/office/drawing/2014/main" id="{3E26C6A3-FF59-4D49-888D-91030073815B}"/>
              </a:ext>
            </a:extLst>
          </p:cNvPr>
          <p:cNvSpPr/>
          <p:nvPr/>
        </p:nvSpPr>
        <p:spPr>
          <a:xfrm>
            <a:off x="704850" y="504825"/>
            <a:ext cx="13868400" cy="6553199"/>
          </a:xfrm>
          <a:custGeom>
            <a:avLst/>
            <a:gdLst>
              <a:gd name="connsiteX0" fmla="*/ 0 w 10807020"/>
              <a:gd name="connsiteY0" fmla="*/ 0 h 6030686"/>
              <a:gd name="connsiteX1" fmla="*/ 891579 w 10807020"/>
              <a:gd name="connsiteY1" fmla="*/ 0 h 6030686"/>
              <a:gd name="connsiteX2" fmla="*/ 1242807 w 10807020"/>
              <a:gd name="connsiteY2" fmla="*/ 0 h 6030686"/>
              <a:gd name="connsiteX3" fmla="*/ 1810176 w 10807020"/>
              <a:gd name="connsiteY3" fmla="*/ 0 h 6030686"/>
              <a:gd name="connsiteX4" fmla="*/ 2485615 w 10807020"/>
              <a:gd name="connsiteY4" fmla="*/ 0 h 6030686"/>
              <a:gd name="connsiteX5" fmla="*/ 2944913 w 10807020"/>
              <a:gd name="connsiteY5" fmla="*/ 0 h 6030686"/>
              <a:gd name="connsiteX6" fmla="*/ 3512282 w 10807020"/>
              <a:gd name="connsiteY6" fmla="*/ 0 h 6030686"/>
              <a:gd name="connsiteX7" fmla="*/ 3863510 w 10807020"/>
              <a:gd name="connsiteY7" fmla="*/ 0 h 6030686"/>
              <a:gd name="connsiteX8" fmla="*/ 4538948 w 10807020"/>
              <a:gd name="connsiteY8" fmla="*/ 0 h 6030686"/>
              <a:gd name="connsiteX9" fmla="*/ 5322457 w 10807020"/>
              <a:gd name="connsiteY9" fmla="*/ 0 h 6030686"/>
              <a:gd name="connsiteX10" fmla="*/ 5781756 w 10807020"/>
              <a:gd name="connsiteY10" fmla="*/ 0 h 6030686"/>
              <a:gd name="connsiteX11" fmla="*/ 6457194 w 10807020"/>
              <a:gd name="connsiteY11" fmla="*/ 0 h 6030686"/>
              <a:gd name="connsiteX12" fmla="*/ 7348774 w 10807020"/>
              <a:gd name="connsiteY12" fmla="*/ 0 h 6030686"/>
              <a:gd name="connsiteX13" fmla="*/ 8024212 w 10807020"/>
              <a:gd name="connsiteY13" fmla="*/ 0 h 6030686"/>
              <a:gd name="connsiteX14" fmla="*/ 8699651 w 10807020"/>
              <a:gd name="connsiteY14" fmla="*/ 0 h 6030686"/>
              <a:gd name="connsiteX15" fmla="*/ 9158949 w 10807020"/>
              <a:gd name="connsiteY15" fmla="*/ 0 h 6030686"/>
              <a:gd name="connsiteX16" fmla="*/ 9726318 w 10807020"/>
              <a:gd name="connsiteY16" fmla="*/ 0 h 6030686"/>
              <a:gd name="connsiteX17" fmla="*/ 10807020 w 10807020"/>
              <a:gd name="connsiteY17" fmla="*/ 0 h 6030686"/>
              <a:gd name="connsiteX18" fmla="*/ 10807020 w 10807020"/>
              <a:gd name="connsiteY18" fmla="*/ 609769 h 6030686"/>
              <a:gd name="connsiteX19" fmla="*/ 10807020 w 10807020"/>
              <a:gd name="connsiteY19" fmla="*/ 1279846 h 6030686"/>
              <a:gd name="connsiteX20" fmla="*/ 10807020 w 10807020"/>
              <a:gd name="connsiteY20" fmla="*/ 2070536 h 6030686"/>
              <a:gd name="connsiteX21" fmla="*/ 10807020 w 10807020"/>
              <a:gd name="connsiteY21" fmla="*/ 2861225 h 6030686"/>
              <a:gd name="connsiteX22" fmla="*/ 10807020 w 10807020"/>
              <a:gd name="connsiteY22" fmla="*/ 3350381 h 6030686"/>
              <a:gd name="connsiteX23" fmla="*/ 10807020 w 10807020"/>
              <a:gd name="connsiteY23" fmla="*/ 4020457 h 6030686"/>
              <a:gd name="connsiteX24" fmla="*/ 10807020 w 10807020"/>
              <a:gd name="connsiteY24" fmla="*/ 4690534 h 6030686"/>
              <a:gd name="connsiteX25" fmla="*/ 10807020 w 10807020"/>
              <a:gd name="connsiteY25" fmla="*/ 5360610 h 6030686"/>
              <a:gd name="connsiteX26" fmla="*/ 10807020 w 10807020"/>
              <a:gd name="connsiteY26" fmla="*/ 6030686 h 6030686"/>
              <a:gd name="connsiteX27" fmla="*/ 10455792 w 10807020"/>
              <a:gd name="connsiteY27" fmla="*/ 6030686 h 6030686"/>
              <a:gd name="connsiteX28" fmla="*/ 9672283 w 10807020"/>
              <a:gd name="connsiteY28" fmla="*/ 6030686 h 6030686"/>
              <a:gd name="connsiteX29" fmla="*/ 9104914 w 10807020"/>
              <a:gd name="connsiteY29" fmla="*/ 6030686 h 6030686"/>
              <a:gd name="connsiteX30" fmla="*/ 8645616 w 10807020"/>
              <a:gd name="connsiteY30" fmla="*/ 6030686 h 6030686"/>
              <a:gd name="connsiteX31" fmla="*/ 7970177 w 10807020"/>
              <a:gd name="connsiteY31" fmla="*/ 6030686 h 6030686"/>
              <a:gd name="connsiteX32" fmla="*/ 7618949 w 10807020"/>
              <a:gd name="connsiteY32" fmla="*/ 6030686 h 6030686"/>
              <a:gd name="connsiteX33" fmla="*/ 6943510 w 10807020"/>
              <a:gd name="connsiteY33" fmla="*/ 6030686 h 6030686"/>
              <a:gd name="connsiteX34" fmla="*/ 6160001 w 10807020"/>
              <a:gd name="connsiteY34" fmla="*/ 6030686 h 6030686"/>
              <a:gd name="connsiteX35" fmla="*/ 5808773 w 10807020"/>
              <a:gd name="connsiteY35" fmla="*/ 6030686 h 6030686"/>
              <a:gd name="connsiteX36" fmla="*/ 4917194 w 10807020"/>
              <a:gd name="connsiteY36" fmla="*/ 6030686 h 6030686"/>
              <a:gd name="connsiteX37" fmla="*/ 4241755 w 10807020"/>
              <a:gd name="connsiteY37" fmla="*/ 6030686 h 6030686"/>
              <a:gd name="connsiteX38" fmla="*/ 3674387 w 10807020"/>
              <a:gd name="connsiteY38" fmla="*/ 6030686 h 6030686"/>
              <a:gd name="connsiteX39" fmla="*/ 3215088 w 10807020"/>
              <a:gd name="connsiteY39" fmla="*/ 6030686 h 6030686"/>
              <a:gd name="connsiteX40" fmla="*/ 2431579 w 10807020"/>
              <a:gd name="connsiteY40" fmla="*/ 6030686 h 6030686"/>
              <a:gd name="connsiteX41" fmla="*/ 1756141 w 10807020"/>
              <a:gd name="connsiteY41" fmla="*/ 6030686 h 6030686"/>
              <a:gd name="connsiteX42" fmla="*/ 1080702 w 10807020"/>
              <a:gd name="connsiteY42" fmla="*/ 6030686 h 6030686"/>
              <a:gd name="connsiteX43" fmla="*/ 621404 w 10807020"/>
              <a:gd name="connsiteY43" fmla="*/ 6030686 h 6030686"/>
              <a:gd name="connsiteX44" fmla="*/ 0 w 10807020"/>
              <a:gd name="connsiteY44" fmla="*/ 6030686 h 6030686"/>
              <a:gd name="connsiteX45" fmla="*/ 0 w 10807020"/>
              <a:gd name="connsiteY45" fmla="*/ 5239996 h 6030686"/>
              <a:gd name="connsiteX46" fmla="*/ 0 w 10807020"/>
              <a:gd name="connsiteY46" fmla="*/ 4449306 h 6030686"/>
              <a:gd name="connsiteX47" fmla="*/ 0 w 10807020"/>
              <a:gd name="connsiteY47" fmla="*/ 3839537 h 6030686"/>
              <a:gd name="connsiteX48" fmla="*/ 0 w 10807020"/>
              <a:gd name="connsiteY48" fmla="*/ 3229767 h 6030686"/>
              <a:gd name="connsiteX49" fmla="*/ 0 w 10807020"/>
              <a:gd name="connsiteY49" fmla="*/ 2499384 h 6030686"/>
              <a:gd name="connsiteX50" fmla="*/ 0 w 10807020"/>
              <a:gd name="connsiteY50" fmla="*/ 1769001 h 6030686"/>
              <a:gd name="connsiteX51" fmla="*/ 0 w 10807020"/>
              <a:gd name="connsiteY51" fmla="*/ 978311 h 6030686"/>
              <a:gd name="connsiteX52" fmla="*/ 0 w 10807020"/>
              <a:gd name="connsiteY52" fmla="*/ 0 h 6030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0807020" h="6030686" extrusionOk="0">
                <a:moveTo>
                  <a:pt x="0" y="0"/>
                </a:moveTo>
                <a:cubicBezTo>
                  <a:pt x="359581" y="-8418"/>
                  <a:pt x="571693" y="23498"/>
                  <a:pt x="891579" y="0"/>
                </a:cubicBezTo>
                <a:cubicBezTo>
                  <a:pt x="1211465" y="-23498"/>
                  <a:pt x="1088478" y="12948"/>
                  <a:pt x="1242807" y="0"/>
                </a:cubicBezTo>
                <a:cubicBezTo>
                  <a:pt x="1397136" y="-12948"/>
                  <a:pt x="1540353" y="-24716"/>
                  <a:pt x="1810176" y="0"/>
                </a:cubicBezTo>
                <a:cubicBezTo>
                  <a:pt x="2079999" y="24716"/>
                  <a:pt x="2247116" y="24721"/>
                  <a:pt x="2485615" y="0"/>
                </a:cubicBezTo>
                <a:cubicBezTo>
                  <a:pt x="2724114" y="-24721"/>
                  <a:pt x="2764177" y="8489"/>
                  <a:pt x="2944913" y="0"/>
                </a:cubicBezTo>
                <a:cubicBezTo>
                  <a:pt x="3125649" y="-8489"/>
                  <a:pt x="3335565" y="15342"/>
                  <a:pt x="3512282" y="0"/>
                </a:cubicBezTo>
                <a:cubicBezTo>
                  <a:pt x="3688999" y="-15342"/>
                  <a:pt x="3729029" y="14137"/>
                  <a:pt x="3863510" y="0"/>
                </a:cubicBezTo>
                <a:cubicBezTo>
                  <a:pt x="3997991" y="-14137"/>
                  <a:pt x="4264761" y="10859"/>
                  <a:pt x="4538948" y="0"/>
                </a:cubicBezTo>
                <a:cubicBezTo>
                  <a:pt x="4813135" y="-10859"/>
                  <a:pt x="4937593" y="27417"/>
                  <a:pt x="5322457" y="0"/>
                </a:cubicBezTo>
                <a:cubicBezTo>
                  <a:pt x="5707321" y="-27417"/>
                  <a:pt x="5570684" y="6318"/>
                  <a:pt x="5781756" y="0"/>
                </a:cubicBezTo>
                <a:cubicBezTo>
                  <a:pt x="5992828" y="-6318"/>
                  <a:pt x="6226712" y="-5131"/>
                  <a:pt x="6457194" y="0"/>
                </a:cubicBezTo>
                <a:cubicBezTo>
                  <a:pt x="6687676" y="5131"/>
                  <a:pt x="7150069" y="-37711"/>
                  <a:pt x="7348774" y="0"/>
                </a:cubicBezTo>
                <a:cubicBezTo>
                  <a:pt x="7547479" y="37711"/>
                  <a:pt x="7886680" y="30097"/>
                  <a:pt x="8024212" y="0"/>
                </a:cubicBezTo>
                <a:cubicBezTo>
                  <a:pt x="8161744" y="-30097"/>
                  <a:pt x="8411410" y="26044"/>
                  <a:pt x="8699651" y="0"/>
                </a:cubicBezTo>
                <a:cubicBezTo>
                  <a:pt x="8987892" y="-26044"/>
                  <a:pt x="9063251" y="12321"/>
                  <a:pt x="9158949" y="0"/>
                </a:cubicBezTo>
                <a:cubicBezTo>
                  <a:pt x="9254647" y="-12321"/>
                  <a:pt x="9594454" y="-19569"/>
                  <a:pt x="9726318" y="0"/>
                </a:cubicBezTo>
                <a:cubicBezTo>
                  <a:pt x="9858182" y="19569"/>
                  <a:pt x="10413306" y="39380"/>
                  <a:pt x="10807020" y="0"/>
                </a:cubicBezTo>
                <a:cubicBezTo>
                  <a:pt x="10786807" y="129514"/>
                  <a:pt x="10810046" y="331809"/>
                  <a:pt x="10807020" y="609769"/>
                </a:cubicBezTo>
                <a:cubicBezTo>
                  <a:pt x="10803994" y="887729"/>
                  <a:pt x="10797639" y="1026823"/>
                  <a:pt x="10807020" y="1279846"/>
                </a:cubicBezTo>
                <a:cubicBezTo>
                  <a:pt x="10816401" y="1532869"/>
                  <a:pt x="10803452" y="1796921"/>
                  <a:pt x="10807020" y="2070536"/>
                </a:cubicBezTo>
                <a:cubicBezTo>
                  <a:pt x="10810589" y="2344151"/>
                  <a:pt x="10831505" y="2573777"/>
                  <a:pt x="10807020" y="2861225"/>
                </a:cubicBezTo>
                <a:cubicBezTo>
                  <a:pt x="10782535" y="3148673"/>
                  <a:pt x="10820457" y="3127305"/>
                  <a:pt x="10807020" y="3350381"/>
                </a:cubicBezTo>
                <a:cubicBezTo>
                  <a:pt x="10793583" y="3573457"/>
                  <a:pt x="10804847" y="3768207"/>
                  <a:pt x="10807020" y="4020457"/>
                </a:cubicBezTo>
                <a:cubicBezTo>
                  <a:pt x="10809193" y="4272707"/>
                  <a:pt x="10798693" y="4542584"/>
                  <a:pt x="10807020" y="4690534"/>
                </a:cubicBezTo>
                <a:cubicBezTo>
                  <a:pt x="10815347" y="4838484"/>
                  <a:pt x="10807605" y="5094964"/>
                  <a:pt x="10807020" y="5360610"/>
                </a:cubicBezTo>
                <a:cubicBezTo>
                  <a:pt x="10806435" y="5626256"/>
                  <a:pt x="10775400" y="5842346"/>
                  <a:pt x="10807020" y="6030686"/>
                </a:cubicBezTo>
                <a:cubicBezTo>
                  <a:pt x="10717508" y="6020852"/>
                  <a:pt x="10559781" y="6019459"/>
                  <a:pt x="10455792" y="6030686"/>
                </a:cubicBezTo>
                <a:cubicBezTo>
                  <a:pt x="10351803" y="6041913"/>
                  <a:pt x="9880448" y="6000781"/>
                  <a:pt x="9672283" y="6030686"/>
                </a:cubicBezTo>
                <a:cubicBezTo>
                  <a:pt x="9464118" y="6060591"/>
                  <a:pt x="9310197" y="6025952"/>
                  <a:pt x="9104914" y="6030686"/>
                </a:cubicBezTo>
                <a:cubicBezTo>
                  <a:pt x="8899631" y="6035420"/>
                  <a:pt x="8845088" y="6038768"/>
                  <a:pt x="8645616" y="6030686"/>
                </a:cubicBezTo>
                <a:cubicBezTo>
                  <a:pt x="8446144" y="6022604"/>
                  <a:pt x="8127054" y="6051950"/>
                  <a:pt x="7970177" y="6030686"/>
                </a:cubicBezTo>
                <a:cubicBezTo>
                  <a:pt x="7813300" y="6009422"/>
                  <a:pt x="7782823" y="6030057"/>
                  <a:pt x="7618949" y="6030686"/>
                </a:cubicBezTo>
                <a:cubicBezTo>
                  <a:pt x="7455075" y="6031315"/>
                  <a:pt x="7180995" y="6039144"/>
                  <a:pt x="6943510" y="6030686"/>
                </a:cubicBezTo>
                <a:cubicBezTo>
                  <a:pt x="6706025" y="6022228"/>
                  <a:pt x="6320423" y="6066455"/>
                  <a:pt x="6160001" y="6030686"/>
                </a:cubicBezTo>
                <a:cubicBezTo>
                  <a:pt x="5999579" y="5994917"/>
                  <a:pt x="5928098" y="6036197"/>
                  <a:pt x="5808773" y="6030686"/>
                </a:cubicBezTo>
                <a:cubicBezTo>
                  <a:pt x="5689448" y="6025175"/>
                  <a:pt x="5277604" y="6049577"/>
                  <a:pt x="4917194" y="6030686"/>
                </a:cubicBezTo>
                <a:cubicBezTo>
                  <a:pt x="4556784" y="6011795"/>
                  <a:pt x="4517711" y="6028125"/>
                  <a:pt x="4241755" y="6030686"/>
                </a:cubicBezTo>
                <a:cubicBezTo>
                  <a:pt x="3965799" y="6033247"/>
                  <a:pt x="3853490" y="6027693"/>
                  <a:pt x="3674387" y="6030686"/>
                </a:cubicBezTo>
                <a:cubicBezTo>
                  <a:pt x="3495284" y="6033679"/>
                  <a:pt x="3415706" y="6030704"/>
                  <a:pt x="3215088" y="6030686"/>
                </a:cubicBezTo>
                <a:cubicBezTo>
                  <a:pt x="3014470" y="6030668"/>
                  <a:pt x="2606397" y="6052076"/>
                  <a:pt x="2431579" y="6030686"/>
                </a:cubicBezTo>
                <a:cubicBezTo>
                  <a:pt x="2256761" y="6009296"/>
                  <a:pt x="1993184" y="6036694"/>
                  <a:pt x="1756141" y="6030686"/>
                </a:cubicBezTo>
                <a:cubicBezTo>
                  <a:pt x="1519098" y="6024678"/>
                  <a:pt x="1274461" y="6031049"/>
                  <a:pt x="1080702" y="6030686"/>
                </a:cubicBezTo>
                <a:cubicBezTo>
                  <a:pt x="886943" y="6030323"/>
                  <a:pt x="831514" y="6040522"/>
                  <a:pt x="621404" y="6030686"/>
                </a:cubicBezTo>
                <a:cubicBezTo>
                  <a:pt x="411294" y="6020850"/>
                  <a:pt x="253909" y="6027781"/>
                  <a:pt x="0" y="6030686"/>
                </a:cubicBezTo>
                <a:cubicBezTo>
                  <a:pt x="-33010" y="5780058"/>
                  <a:pt x="-5546" y="5539808"/>
                  <a:pt x="0" y="5239996"/>
                </a:cubicBezTo>
                <a:cubicBezTo>
                  <a:pt x="5546" y="4940184"/>
                  <a:pt x="-30841" y="4769768"/>
                  <a:pt x="0" y="4449306"/>
                </a:cubicBezTo>
                <a:cubicBezTo>
                  <a:pt x="30841" y="4128844"/>
                  <a:pt x="21409" y="4094590"/>
                  <a:pt x="0" y="3839537"/>
                </a:cubicBezTo>
                <a:cubicBezTo>
                  <a:pt x="-21409" y="3584484"/>
                  <a:pt x="3411" y="3405636"/>
                  <a:pt x="0" y="3229767"/>
                </a:cubicBezTo>
                <a:cubicBezTo>
                  <a:pt x="-3411" y="3053898"/>
                  <a:pt x="-28367" y="2742400"/>
                  <a:pt x="0" y="2499384"/>
                </a:cubicBezTo>
                <a:cubicBezTo>
                  <a:pt x="28367" y="2256368"/>
                  <a:pt x="-18628" y="1932698"/>
                  <a:pt x="0" y="1769001"/>
                </a:cubicBezTo>
                <a:cubicBezTo>
                  <a:pt x="18628" y="1605304"/>
                  <a:pt x="-19193" y="1159865"/>
                  <a:pt x="0" y="978311"/>
                </a:cubicBezTo>
                <a:cubicBezTo>
                  <a:pt x="19193" y="796757"/>
                  <a:pt x="-44740" y="231439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xmlns:p14="http://schemas.microsoft.com/office/powerpoint/2010/main" xmlns:a14="http://schemas.microsoft.com/office/drawing/2010/main" xmlns:a16="http://schemas.microsoft.com/office/drawing/2014/main" xmlns="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96323">
              <a:defRPr/>
            </a:pPr>
            <a:endParaRPr lang="de-DE" sz="1764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5B89CE36-0849-4AB7-9A63-435A0B0611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149" y="2756371"/>
            <a:ext cx="3478088" cy="3670805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B3D6BAB3-72C6-4D28-A1B7-2B161B34A1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358" y="2306296"/>
            <a:ext cx="3254486" cy="3537133"/>
          </a:xfrm>
          <a:prstGeom prst="rect">
            <a:avLst/>
          </a:prstGeom>
        </p:spPr>
      </p:pic>
      <p:graphicFrame>
        <p:nvGraphicFramePr>
          <p:cNvPr id="6" name="Tabelle 18">
            <a:extLst>
              <a:ext uri="{FF2B5EF4-FFF2-40B4-BE49-F238E27FC236}">
                <a16:creationId xmlns:a16="http://schemas.microsoft.com/office/drawing/2014/main" id="{F6053646-15FD-4E23-991B-3577EF800A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4536352"/>
              </p:ext>
            </p:extLst>
          </p:nvPr>
        </p:nvGraphicFramePr>
        <p:xfrm>
          <a:off x="9237476" y="1672200"/>
          <a:ext cx="2716899" cy="16136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16899">
                  <a:extLst>
                    <a:ext uri="{9D8B030D-6E8A-4147-A177-3AD203B41FA5}">
                      <a16:colId xmlns:a16="http://schemas.microsoft.com/office/drawing/2014/main" val="465569637"/>
                    </a:ext>
                  </a:extLst>
                </a:gridCol>
              </a:tblGrid>
              <a:tr h="1268193">
                <a:tc>
                  <a:txBody>
                    <a:bodyPr/>
                    <a:lstStyle/>
                    <a:p>
                      <a:pPr algn="ctr"/>
                      <a:r>
                        <a:rPr lang="ka-GE" sz="2500" b="1" dirty="0">
                          <a:solidFill>
                            <a:srgbClr val="0066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რა არის ჩემი ღირებულებები, ჩემი ცხოვრების აზრი?</a:t>
                      </a:r>
                      <a:endParaRPr lang="de-DE" sz="2500" b="1" dirty="0">
                        <a:solidFill>
                          <a:srgbClr val="0066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89634" marR="89634" marT="44817" marB="44817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1796835"/>
                  </a:ext>
                </a:extLst>
              </a:tr>
            </a:tbl>
          </a:graphicData>
        </a:graphic>
      </p:graphicFrame>
      <p:graphicFrame>
        <p:nvGraphicFramePr>
          <p:cNvPr id="7" name="Tabelle 18">
            <a:extLst>
              <a:ext uri="{FF2B5EF4-FFF2-40B4-BE49-F238E27FC236}">
                <a16:creationId xmlns:a16="http://schemas.microsoft.com/office/drawing/2014/main" id="{644EBA97-2189-4B18-8205-F30B455463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6484598"/>
              </p:ext>
            </p:extLst>
          </p:nvPr>
        </p:nvGraphicFramePr>
        <p:xfrm>
          <a:off x="8955553" y="4708304"/>
          <a:ext cx="3609308" cy="164198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9308">
                  <a:extLst>
                    <a:ext uri="{9D8B030D-6E8A-4147-A177-3AD203B41FA5}">
                      <a16:colId xmlns:a16="http://schemas.microsoft.com/office/drawing/2014/main" val="465569637"/>
                    </a:ext>
                  </a:extLst>
                </a:gridCol>
              </a:tblGrid>
              <a:tr h="164198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a-GE" sz="2500" b="1" kern="1200" dirty="0">
                          <a:solidFill>
                            <a:srgbClr val="0066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როგორ შემიძლია გადავცე მნიშვნელობა და ღირებულებები ახალგაზრდებს?</a:t>
                      </a:r>
                      <a:endParaRPr lang="de-DE" sz="2500" b="1" kern="1200" dirty="0">
                        <a:solidFill>
                          <a:srgbClr val="0066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634" marR="89634" marT="44817" marB="448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1796835"/>
                  </a:ext>
                </a:extLst>
              </a:tr>
            </a:tbl>
          </a:graphicData>
        </a:graphic>
      </p:graphicFrame>
      <p:sp>
        <p:nvSpPr>
          <p:cNvPr id="10" name="Textfeld 9">
            <a:extLst>
              <a:ext uri="{FF2B5EF4-FFF2-40B4-BE49-F238E27FC236}">
                <a16:creationId xmlns:a16="http://schemas.microsoft.com/office/drawing/2014/main" id="{CFBEB13B-D544-4EB4-B144-E2FF97A45C68}"/>
              </a:ext>
            </a:extLst>
          </p:cNvPr>
          <p:cNvSpPr txBox="1"/>
          <p:nvPr/>
        </p:nvSpPr>
        <p:spPr>
          <a:xfrm>
            <a:off x="874158" y="807411"/>
            <a:ext cx="8593692" cy="141974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defTabSz="448161">
              <a:defRPr/>
            </a:pPr>
            <a:r>
              <a:rPr lang="ka-GE" sz="4313" b="1" dirty="0">
                <a:solidFill>
                  <a:srgbClr val="4472C4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/>
                <a:sym typeface="Wingdings" panose="05000000000000000000" pitchFamily="2" charset="2"/>
              </a:rPr>
              <a:t>სახელმძღვანელო კითხვები დასაფიქრებლად...</a:t>
            </a:r>
            <a:endParaRPr lang="de-DE" sz="4705" b="1" dirty="0">
              <a:solidFill>
                <a:srgbClr val="4472C4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CF03E46A-C013-2944-B5C8-846385ADF09A}"/>
              </a:ext>
            </a:extLst>
          </p:cNvPr>
          <p:cNvSpPr txBox="1"/>
          <p:nvPr/>
        </p:nvSpPr>
        <p:spPr>
          <a:xfrm rot="19828117">
            <a:off x="8425054" y="3521262"/>
            <a:ext cx="4095670" cy="967701"/>
          </a:xfrm>
          <a:custGeom>
            <a:avLst/>
            <a:gdLst>
              <a:gd name="connsiteX0" fmla="*/ 0 w 4178203"/>
              <a:gd name="connsiteY0" fmla="*/ 0 h 523220"/>
              <a:gd name="connsiteX1" fmla="*/ 654585 w 4178203"/>
              <a:gd name="connsiteY1" fmla="*/ 0 h 523220"/>
              <a:gd name="connsiteX2" fmla="*/ 1350952 w 4178203"/>
              <a:gd name="connsiteY2" fmla="*/ 0 h 523220"/>
              <a:gd name="connsiteX3" fmla="*/ 2005537 w 4178203"/>
              <a:gd name="connsiteY3" fmla="*/ 0 h 523220"/>
              <a:gd name="connsiteX4" fmla="*/ 2576559 w 4178203"/>
              <a:gd name="connsiteY4" fmla="*/ 0 h 523220"/>
              <a:gd name="connsiteX5" fmla="*/ 3356490 w 4178203"/>
              <a:gd name="connsiteY5" fmla="*/ 0 h 523220"/>
              <a:gd name="connsiteX6" fmla="*/ 4178203 w 4178203"/>
              <a:gd name="connsiteY6" fmla="*/ 0 h 523220"/>
              <a:gd name="connsiteX7" fmla="*/ 4178203 w 4178203"/>
              <a:gd name="connsiteY7" fmla="*/ 523220 h 523220"/>
              <a:gd name="connsiteX8" fmla="*/ 3523618 w 4178203"/>
              <a:gd name="connsiteY8" fmla="*/ 523220 h 523220"/>
              <a:gd name="connsiteX9" fmla="*/ 2869033 w 4178203"/>
              <a:gd name="connsiteY9" fmla="*/ 523220 h 523220"/>
              <a:gd name="connsiteX10" fmla="*/ 2172666 w 4178203"/>
              <a:gd name="connsiteY10" fmla="*/ 523220 h 523220"/>
              <a:gd name="connsiteX11" fmla="*/ 1601644 w 4178203"/>
              <a:gd name="connsiteY11" fmla="*/ 523220 h 523220"/>
              <a:gd name="connsiteX12" fmla="*/ 988841 w 4178203"/>
              <a:gd name="connsiteY12" fmla="*/ 523220 h 523220"/>
              <a:gd name="connsiteX13" fmla="*/ 0 w 4178203"/>
              <a:gd name="connsiteY13" fmla="*/ 523220 h 523220"/>
              <a:gd name="connsiteX14" fmla="*/ 0 w 4178203"/>
              <a:gd name="connsiteY14" fmla="*/ 0 h 523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178203" h="523220" fill="none" extrusionOk="0">
                <a:moveTo>
                  <a:pt x="0" y="0"/>
                </a:moveTo>
                <a:cubicBezTo>
                  <a:pt x="180700" y="18336"/>
                  <a:pt x="346825" y="24092"/>
                  <a:pt x="654585" y="0"/>
                </a:cubicBezTo>
                <a:cubicBezTo>
                  <a:pt x="962346" y="-24092"/>
                  <a:pt x="1188721" y="-30896"/>
                  <a:pt x="1350952" y="0"/>
                </a:cubicBezTo>
                <a:cubicBezTo>
                  <a:pt x="1513183" y="30896"/>
                  <a:pt x="1752623" y="-10221"/>
                  <a:pt x="2005537" y="0"/>
                </a:cubicBezTo>
                <a:cubicBezTo>
                  <a:pt x="2258451" y="10221"/>
                  <a:pt x="2438164" y="-8106"/>
                  <a:pt x="2576559" y="0"/>
                </a:cubicBezTo>
                <a:cubicBezTo>
                  <a:pt x="2714954" y="8106"/>
                  <a:pt x="3107432" y="18265"/>
                  <a:pt x="3356490" y="0"/>
                </a:cubicBezTo>
                <a:cubicBezTo>
                  <a:pt x="3605548" y="-18265"/>
                  <a:pt x="3885964" y="-23049"/>
                  <a:pt x="4178203" y="0"/>
                </a:cubicBezTo>
                <a:cubicBezTo>
                  <a:pt x="4158619" y="184204"/>
                  <a:pt x="4160196" y="359312"/>
                  <a:pt x="4178203" y="523220"/>
                </a:cubicBezTo>
                <a:cubicBezTo>
                  <a:pt x="3912186" y="505689"/>
                  <a:pt x="3713513" y="495977"/>
                  <a:pt x="3523618" y="523220"/>
                </a:cubicBezTo>
                <a:cubicBezTo>
                  <a:pt x="3333723" y="550463"/>
                  <a:pt x="3161097" y="550961"/>
                  <a:pt x="2869033" y="523220"/>
                </a:cubicBezTo>
                <a:cubicBezTo>
                  <a:pt x="2576969" y="495479"/>
                  <a:pt x="2337032" y="529042"/>
                  <a:pt x="2172666" y="523220"/>
                </a:cubicBezTo>
                <a:cubicBezTo>
                  <a:pt x="2008300" y="517398"/>
                  <a:pt x="1783463" y="518872"/>
                  <a:pt x="1601644" y="523220"/>
                </a:cubicBezTo>
                <a:cubicBezTo>
                  <a:pt x="1419825" y="527568"/>
                  <a:pt x="1171552" y="497122"/>
                  <a:pt x="988841" y="523220"/>
                </a:cubicBezTo>
                <a:cubicBezTo>
                  <a:pt x="806130" y="549318"/>
                  <a:pt x="398026" y="477616"/>
                  <a:pt x="0" y="523220"/>
                </a:cubicBezTo>
                <a:cubicBezTo>
                  <a:pt x="-8032" y="282416"/>
                  <a:pt x="-19222" y="201149"/>
                  <a:pt x="0" y="0"/>
                </a:cubicBezTo>
                <a:close/>
              </a:path>
              <a:path w="4178203" h="523220" stroke="0" extrusionOk="0">
                <a:moveTo>
                  <a:pt x="0" y="0"/>
                </a:moveTo>
                <a:cubicBezTo>
                  <a:pt x="158065" y="18684"/>
                  <a:pt x="330205" y="-17124"/>
                  <a:pt x="571021" y="0"/>
                </a:cubicBezTo>
                <a:cubicBezTo>
                  <a:pt x="811837" y="17124"/>
                  <a:pt x="1013157" y="18545"/>
                  <a:pt x="1225606" y="0"/>
                </a:cubicBezTo>
                <a:cubicBezTo>
                  <a:pt x="1438055" y="-18545"/>
                  <a:pt x="1800557" y="-12612"/>
                  <a:pt x="2005537" y="0"/>
                </a:cubicBezTo>
                <a:cubicBezTo>
                  <a:pt x="2210517" y="12612"/>
                  <a:pt x="2533176" y="4365"/>
                  <a:pt x="2743687" y="0"/>
                </a:cubicBezTo>
                <a:cubicBezTo>
                  <a:pt x="2954198" y="-4365"/>
                  <a:pt x="3316727" y="35773"/>
                  <a:pt x="3523618" y="0"/>
                </a:cubicBezTo>
                <a:cubicBezTo>
                  <a:pt x="3730509" y="-35773"/>
                  <a:pt x="3994464" y="-28566"/>
                  <a:pt x="4178203" y="0"/>
                </a:cubicBezTo>
                <a:cubicBezTo>
                  <a:pt x="4177059" y="210433"/>
                  <a:pt x="4173211" y="361461"/>
                  <a:pt x="4178203" y="523220"/>
                </a:cubicBezTo>
                <a:cubicBezTo>
                  <a:pt x="3896161" y="500872"/>
                  <a:pt x="3631536" y="498594"/>
                  <a:pt x="3481836" y="523220"/>
                </a:cubicBezTo>
                <a:cubicBezTo>
                  <a:pt x="3332136" y="547846"/>
                  <a:pt x="3060316" y="538500"/>
                  <a:pt x="2743687" y="523220"/>
                </a:cubicBezTo>
                <a:cubicBezTo>
                  <a:pt x="2427058" y="507940"/>
                  <a:pt x="2315423" y="550804"/>
                  <a:pt x="2047319" y="523220"/>
                </a:cubicBezTo>
                <a:cubicBezTo>
                  <a:pt x="1779215" y="495636"/>
                  <a:pt x="1644325" y="542359"/>
                  <a:pt x="1434516" y="523220"/>
                </a:cubicBezTo>
                <a:cubicBezTo>
                  <a:pt x="1224707" y="504081"/>
                  <a:pt x="918638" y="548442"/>
                  <a:pt x="696367" y="523220"/>
                </a:cubicBezTo>
                <a:cubicBezTo>
                  <a:pt x="474096" y="497998"/>
                  <a:pt x="260287" y="547603"/>
                  <a:pt x="0" y="523220"/>
                </a:cubicBezTo>
                <a:cubicBezTo>
                  <a:pt x="-15682" y="299892"/>
                  <a:pt x="19146" y="193232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xmlns:p14="http://schemas.microsoft.com/office/powerpoint/2010/main" xmlns:a14="http://schemas.microsoft.com/office/drawing/2010/main" xmlns:a16="http://schemas.microsoft.com/office/drawing/2014/main" xmlns="" sd="43689427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 defTabSz="448161">
              <a:defRPr/>
            </a:pPr>
            <a:r>
              <a:rPr lang="ka-GE" sz="2844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მე - შენამდე და ჩვენამდე !</a:t>
            </a:r>
            <a:endParaRPr lang="de-DE" sz="3200" b="1" dirty="0">
              <a:solidFill>
                <a:srgbClr val="73AAA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3872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2">
            <a:extLst>
              <a:ext uri="{FF2B5EF4-FFF2-40B4-BE49-F238E27FC236}">
                <a16:creationId xmlns:a16="http://schemas.microsoft.com/office/drawing/2014/main" id="{61983B98-FE7C-6443-9E21-E541C373DCD6}"/>
              </a:ext>
            </a:extLst>
          </p:cNvPr>
          <p:cNvSpPr/>
          <p:nvPr/>
        </p:nvSpPr>
        <p:spPr>
          <a:xfrm>
            <a:off x="704850" y="504825"/>
            <a:ext cx="13868400" cy="6553199"/>
          </a:xfrm>
          <a:custGeom>
            <a:avLst/>
            <a:gdLst>
              <a:gd name="connsiteX0" fmla="*/ 0 w 10807020"/>
              <a:gd name="connsiteY0" fmla="*/ 0 h 6030686"/>
              <a:gd name="connsiteX1" fmla="*/ 891579 w 10807020"/>
              <a:gd name="connsiteY1" fmla="*/ 0 h 6030686"/>
              <a:gd name="connsiteX2" fmla="*/ 1242807 w 10807020"/>
              <a:gd name="connsiteY2" fmla="*/ 0 h 6030686"/>
              <a:gd name="connsiteX3" fmla="*/ 1810176 w 10807020"/>
              <a:gd name="connsiteY3" fmla="*/ 0 h 6030686"/>
              <a:gd name="connsiteX4" fmla="*/ 2485615 w 10807020"/>
              <a:gd name="connsiteY4" fmla="*/ 0 h 6030686"/>
              <a:gd name="connsiteX5" fmla="*/ 2944913 w 10807020"/>
              <a:gd name="connsiteY5" fmla="*/ 0 h 6030686"/>
              <a:gd name="connsiteX6" fmla="*/ 3512282 w 10807020"/>
              <a:gd name="connsiteY6" fmla="*/ 0 h 6030686"/>
              <a:gd name="connsiteX7" fmla="*/ 3863510 w 10807020"/>
              <a:gd name="connsiteY7" fmla="*/ 0 h 6030686"/>
              <a:gd name="connsiteX8" fmla="*/ 4538948 w 10807020"/>
              <a:gd name="connsiteY8" fmla="*/ 0 h 6030686"/>
              <a:gd name="connsiteX9" fmla="*/ 5322457 w 10807020"/>
              <a:gd name="connsiteY9" fmla="*/ 0 h 6030686"/>
              <a:gd name="connsiteX10" fmla="*/ 5781756 w 10807020"/>
              <a:gd name="connsiteY10" fmla="*/ 0 h 6030686"/>
              <a:gd name="connsiteX11" fmla="*/ 6457194 w 10807020"/>
              <a:gd name="connsiteY11" fmla="*/ 0 h 6030686"/>
              <a:gd name="connsiteX12" fmla="*/ 7348774 w 10807020"/>
              <a:gd name="connsiteY12" fmla="*/ 0 h 6030686"/>
              <a:gd name="connsiteX13" fmla="*/ 8024212 w 10807020"/>
              <a:gd name="connsiteY13" fmla="*/ 0 h 6030686"/>
              <a:gd name="connsiteX14" fmla="*/ 8699651 w 10807020"/>
              <a:gd name="connsiteY14" fmla="*/ 0 h 6030686"/>
              <a:gd name="connsiteX15" fmla="*/ 9158949 w 10807020"/>
              <a:gd name="connsiteY15" fmla="*/ 0 h 6030686"/>
              <a:gd name="connsiteX16" fmla="*/ 9726318 w 10807020"/>
              <a:gd name="connsiteY16" fmla="*/ 0 h 6030686"/>
              <a:gd name="connsiteX17" fmla="*/ 10807020 w 10807020"/>
              <a:gd name="connsiteY17" fmla="*/ 0 h 6030686"/>
              <a:gd name="connsiteX18" fmla="*/ 10807020 w 10807020"/>
              <a:gd name="connsiteY18" fmla="*/ 609769 h 6030686"/>
              <a:gd name="connsiteX19" fmla="*/ 10807020 w 10807020"/>
              <a:gd name="connsiteY19" fmla="*/ 1279846 h 6030686"/>
              <a:gd name="connsiteX20" fmla="*/ 10807020 w 10807020"/>
              <a:gd name="connsiteY20" fmla="*/ 2070536 h 6030686"/>
              <a:gd name="connsiteX21" fmla="*/ 10807020 w 10807020"/>
              <a:gd name="connsiteY21" fmla="*/ 2861225 h 6030686"/>
              <a:gd name="connsiteX22" fmla="*/ 10807020 w 10807020"/>
              <a:gd name="connsiteY22" fmla="*/ 3350381 h 6030686"/>
              <a:gd name="connsiteX23" fmla="*/ 10807020 w 10807020"/>
              <a:gd name="connsiteY23" fmla="*/ 4020457 h 6030686"/>
              <a:gd name="connsiteX24" fmla="*/ 10807020 w 10807020"/>
              <a:gd name="connsiteY24" fmla="*/ 4690534 h 6030686"/>
              <a:gd name="connsiteX25" fmla="*/ 10807020 w 10807020"/>
              <a:gd name="connsiteY25" fmla="*/ 5360610 h 6030686"/>
              <a:gd name="connsiteX26" fmla="*/ 10807020 w 10807020"/>
              <a:gd name="connsiteY26" fmla="*/ 6030686 h 6030686"/>
              <a:gd name="connsiteX27" fmla="*/ 10455792 w 10807020"/>
              <a:gd name="connsiteY27" fmla="*/ 6030686 h 6030686"/>
              <a:gd name="connsiteX28" fmla="*/ 9672283 w 10807020"/>
              <a:gd name="connsiteY28" fmla="*/ 6030686 h 6030686"/>
              <a:gd name="connsiteX29" fmla="*/ 9104914 w 10807020"/>
              <a:gd name="connsiteY29" fmla="*/ 6030686 h 6030686"/>
              <a:gd name="connsiteX30" fmla="*/ 8645616 w 10807020"/>
              <a:gd name="connsiteY30" fmla="*/ 6030686 h 6030686"/>
              <a:gd name="connsiteX31" fmla="*/ 7970177 w 10807020"/>
              <a:gd name="connsiteY31" fmla="*/ 6030686 h 6030686"/>
              <a:gd name="connsiteX32" fmla="*/ 7618949 w 10807020"/>
              <a:gd name="connsiteY32" fmla="*/ 6030686 h 6030686"/>
              <a:gd name="connsiteX33" fmla="*/ 6943510 w 10807020"/>
              <a:gd name="connsiteY33" fmla="*/ 6030686 h 6030686"/>
              <a:gd name="connsiteX34" fmla="*/ 6160001 w 10807020"/>
              <a:gd name="connsiteY34" fmla="*/ 6030686 h 6030686"/>
              <a:gd name="connsiteX35" fmla="*/ 5808773 w 10807020"/>
              <a:gd name="connsiteY35" fmla="*/ 6030686 h 6030686"/>
              <a:gd name="connsiteX36" fmla="*/ 4917194 w 10807020"/>
              <a:gd name="connsiteY36" fmla="*/ 6030686 h 6030686"/>
              <a:gd name="connsiteX37" fmla="*/ 4241755 w 10807020"/>
              <a:gd name="connsiteY37" fmla="*/ 6030686 h 6030686"/>
              <a:gd name="connsiteX38" fmla="*/ 3674387 w 10807020"/>
              <a:gd name="connsiteY38" fmla="*/ 6030686 h 6030686"/>
              <a:gd name="connsiteX39" fmla="*/ 3215088 w 10807020"/>
              <a:gd name="connsiteY39" fmla="*/ 6030686 h 6030686"/>
              <a:gd name="connsiteX40" fmla="*/ 2431579 w 10807020"/>
              <a:gd name="connsiteY40" fmla="*/ 6030686 h 6030686"/>
              <a:gd name="connsiteX41" fmla="*/ 1756141 w 10807020"/>
              <a:gd name="connsiteY41" fmla="*/ 6030686 h 6030686"/>
              <a:gd name="connsiteX42" fmla="*/ 1080702 w 10807020"/>
              <a:gd name="connsiteY42" fmla="*/ 6030686 h 6030686"/>
              <a:gd name="connsiteX43" fmla="*/ 621404 w 10807020"/>
              <a:gd name="connsiteY43" fmla="*/ 6030686 h 6030686"/>
              <a:gd name="connsiteX44" fmla="*/ 0 w 10807020"/>
              <a:gd name="connsiteY44" fmla="*/ 6030686 h 6030686"/>
              <a:gd name="connsiteX45" fmla="*/ 0 w 10807020"/>
              <a:gd name="connsiteY45" fmla="*/ 5239996 h 6030686"/>
              <a:gd name="connsiteX46" fmla="*/ 0 w 10807020"/>
              <a:gd name="connsiteY46" fmla="*/ 4449306 h 6030686"/>
              <a:gd name="connsiteX47" fmla="*/ 0 w 10807020"/>
              <a:gd name="connsiteY47" fmla="*/ 3839537 h 6030686"/>
              <a:gd name="connsiteX48" fmla="*/ 0 w 10807020"/>
              <a:gd name="connsiteY48" fmla="*/ 3229767 h 6030686"/>
              <a:gd name="connsiteX49" fmla="*/ 0 w 10807020"/>
              <a:gd name="connsiteY49" fmla="*/ 2499384 h 6030686"/>
              <a:gd name="connsiteX50" fmla="*/ 0 w 10807020"/>
              <a:gd name="connsiteY50" fmla="*/ 1769001 h 6030686"/>
              <a:gd name="connsiteX51" fmla="*/ 0 w 10807020"/>
              <a:gd name="connsiteY51" fmla="*/ 978311 h 6030686"/>
              <a:gd name="connsiteX52" fmla="*/ 0 w 10807020"/>
              <a:gd name="connsiteY52" fmla="*/ 0 h 6030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0807020" h="6030686" extrusionOk="0">
                <a:moveTo>
                  <a:pt x="0" y="0"/>
                </a:moveTo>
                <a:cubicBezTo>
                  <a:pt x="359581" y="-8418"/>
                  <a:pt x="571693" y="23498"/>
                  <a:pt x="891579" y="0"/>
                </a:cubicBezTo>
                <a:cubicBezTo>
                  <a:pt x="1211465" y="-23498"/>
                  <a:pt x="1088478" y="12948"/>
                  <a:pt x="1242807" y="0"/>
                </a:cubicBezTo>
                <a:cubicBezTo>
                  <a:pt x="1397136" y="-12948"/>
                  <a:pt x="1540353" y="-24716"/>
                  <a:pt x="1810176" y="0"/>
                </a:cubicBezTo>
                <a:cubicBezTo>
                  <a:pt x="2079999" y="24716"/>
                  <a:pt x="2247116" y="24721"/>
                  <a:pt x="2485615" y="0"/>
                </a:cubicBezTo>
                <a:cubicBezTo>
                  <a:pt x="2724114" y="-24721"/>
                  <a:pt x="2764177" y="8489"/>
                  <a:pt x="2944913" y="0"/>
                </a:cubicBezTo>
                <a:cubicBezTo>
                  <a:pt x="3125649" y="-8489"/>
                  <a:pt x="3335565" y="15342"/>
                  <a:pt x="3512282" y="0"/>
                </a:cubicBezTo>
                <a:cubicBezTo>
                  <a:pt x="3688999" y="-15342"/>
                  <a:pt x="3729029" y="14137"/>
                  <a:pt x="3863510" y="0"/>
                </a:cubicBezTo>
                <a:cubicBezTo>
                  <a:pt x="3997991" y="-14137"/>
                  <a:pt x="4264761" y="10859"/>
                  <a:pt x="4538948" y="0"/>
                </a:cubicBezTo>
                <a:cubicBezTo>
                  <a:pt x="4813135" y="-10859"/>
                  <a:pt x="4937593" y="27417"/>
                  <a:pt x="5322457" y="0"/>
                </a:cubicBezTo>
                <a:cubicBezTo>
                  <a:pt x="5707321" y="-27417"/>
                  <a:pt x="5570684" y="6318"/>
                  <a:pt x="5781756" y="0"/>
                </a:cubicBezTo>
                <a:cubicBezTo>
                  <a:pt x="5992828" y="-6318"/>
                  <a:pt x="6226712" y="-5131"/>
                  <a:pt x="6457194" y="0"/>
                </a:cubicBezTo>
                <a:cubicBezTo>
                  <a:pt x="6687676" y="5131"/>
                  <a:pt x="7150069" y="-37711"/>
                  <a:pt x="7348774" y="0"/>
                </a:cubicBezTo>
                <a:cubicBezTo>
                  <a:pt x="7547479" y="37711"/>
                  <a:pt x="7886680" y="30097"/>
                  <a:pt x="8024212" y="0"/>
                </a:cubicBezTo>
                <a:cubicBezTo>
                  <a:pt x="8161744" y="-30097"/>
                  <a:pt x="8411410" y="26044"/>
                  <a:pt x="8699651" y="0"/>
                </a:cubicBezTo>
                <a:cubicBezTo>
                  <a:pt x="8987892" y="-26044"/>
                  <a:pt x="9063251" y="12321"/>
                  <a:pt x="9158949" y="0"/>
                </a:cubicBezTo>
                <a:cubicBezTo>
                  <a:pt x="9254647" y="-12321"/>
                  <a:pt x="9594454" y="-19569"/>
                  <a:pt x="9726318" y="0"/>
                </a:cubicBezTo>
                <a:cubicBezTo>
                  <a:pt x="9858182" y="19569"/>
                  <a:pt x="10413306" y="39380"/>
                  <a:pt x="10807020" y="0"/>
                </a:cubicBezTo>
                <a:cubicBezTo>
                  <a:pt x="10786807" y="129514"/>
                  <a:pt x="10810046" y="331809"/>
                  <a:pt x="10807020" y="609769"/>
                </a:cubicBezTo>
                <a:cubicBezTo>
                  <a:pt x="10803994" y="887729"/>
                  <a:pt x="10797639" y="1026823"/>
                  <a:pt x="10807020" y="1279846"/>
                </a:cubicBezTo>
                <a:cubicBezTo>
                  <a:pt x="10816401" y="1532869"/>
                  <a:pt x="10803452" y="1796921"/>
                  <a:pt x="10807020" y="2070536"/>
                </a:cubicBezTo>
                <a:cubicBezTo>
                  <a:pt x="10810589" y="2344151"/>
                  <a:pt x="10831505" y="2573777"/>
                  <a:pt x="10807020" y="2861225"/>
                </a:cubicBezTo>
                <a:cubicBezTo>
                  <a:pt x="10782535" y="3148673"/>
                  <a:pt x="10820457" y="3127305"/>
                  <a:pt x="10807020" y="3350381"/>
                </a:cubicBezTo>
                <a:cubicBezTo>
                  <a:pt x="10793583" y="3573457"/>
                  <a:pt x="10804847" y="3768207"/>
                  <a:pt x="10807020" y="4020457"/>
                </a:cubicBezTo>
                <a:cubicBezTo>
                  <a:pt x="10809193" y="4272707"/>
                  <a:pt x="10798693" y="4542584"/>
                  <a:pt x="10807020" y="4690534"/>
                </a:cubicBezTo>
                <a:cubicBezTo>
                  <a:pt x="10815347" y="4838484"/>
                  <a:pt x="10807605" y="5094964"/>
                  <a:pt x="10807020" y="5360610"/>
                </a:cubicBezTo>
                <a:cubicBezTo>
                  <a:pt x="10806435" y="5626256"/>
                  <a:pt x="10775400" y="5842346"/>
                  <a:pt x="10807020" y="6030686"/>
                </a:cubicBezTo>
                <a:cubicBezTo>
                  <a:pt x="10717508" y="6020852"/>
                  <a:pt x="10559781" y="6019459"/>
                  <a:pt x="10455792" y="6030686"/>
                </a:cubicBezTo>
                <a:cubicBezTo>
                  <a:pt x="10351803" y="6041913"/>
                  <a:pt x="9880448" y="6000781"/>
                  <a:pt x="9672283" y="6030686"/>
                </a:cubicBezTo>
                <a:cubicBezTo>
                  <a:pt x="9464118" y="6060591"/>
                  <a:pt x="9310197" y="6025952"/>
                  <a:pt x="9104914" y="6030686"/>
                </a:cubicBezTo>
                <a:cubicBezTo>
                  <a:pt x="8899631" y="6035420"/>
                  <a:pt x="8845088" y="6038768"/>
                  <a:pt x="8645616" y="6030686"/>
                </a:cubicBezTo>
                <a:cubicBezTo>
                  <a:pt x="8446144" y="6022604"/>
                  <a:pt x="8127054" y="6051950"/>
                  <a:pt x="7970177" y="6030686"/>
                </a:cubicBezTo>
                <a:cubicBezTo>
                  <a:pt x="7813300" y="6009422"/>
                  <a:pt x="7782823" y="6030057"/>
                  <a:pt x="7618949" y="6030686"/>
                </a:cubicBezTo>
                <a:cubicBezTo>
                  <a:pt x="7455075" y="6031315"/>
                  <a:pt x="7180995" y="6039144"/>
                  <a:pt x="6943510" y="6030686"/>
                </a:cubicBezTo>
                <a:cubicBezTo>
                  <a:pt x="6706025" y="6022228"/>
                  <a:pt x="6320423" y="6066455"/>
                  <a:pt x="6160001" y="6030686"/>
                </a:cubicBezTo>
                <a:cubicBezTo>
                  <a:pt x="5999579" y="5994917"/>
                  <a:pt x="5928098" y="6036197"/>
                  <a:pt x="5808773" y="6030686"/>
                </a:cubicBezTo>
                <a:cubicBezTo>
                  <a:pt x="5689448" y="6025175"/>
                  <a:pt x="5277604" y="6049577"/>
                  <a:pt x="4917194" y="6030686"/>
                </a:cubicBezTo>
                <a:cubicBezTo>
                  <a:pt x="4556784" y="6011795"/>
                  <a:pt x="4517711" y="6028125"/>
                  <a:pt x="4241755" y="6030686"/>
                </a:cubicBezTo>
                <a:cubicBezTo>
                  <a:pt x="3965799" y="6033247"/>
                  <a:pt x="3853490" y="6027693"/>
                  <a:pt x="3674387" y="6030686"/>
                </a:cubicBezTo>
                <a:cubicBezTo>
                  <a:pt x="3495284" y="6033679"/>
                  <a:pt x="3415706" y="6030704"/>
                  <a:pt x="3215088" y="6030686"/>
                </a:cubicBezTo>
                <a:cubicBezTo>
                  <a:pt x="3014470" y="6030668"/>
                  <a:pt x="2606397" y="6052076"/>
                  <a:pt x="2431579" y="6030686"/>
                </a:cubicBezTo>
                <a:cubicBezTo>
                  <a:pt x="2256761" y="6009296"/>
                  <a:pt x="1993184" y="6036694"/>
                  <a:pt x="1756141" y="6030686"/>
                </a:cubicBezTo>
                <a:cubicBezTo>
                  <a:pt x="1519098" y="6024678"/>
                  <a:pt x="1274461" y="6031049"/>
                  <a:pt x="1080702" y="6030686"/>
                </a:cubicBezTo>
                <a:cubicBezTo>
                  <a:pt x="886943" y="6030323"/>
                  <a:pt x="831514" y="6040522"/>
                  <a:pt x="621404" y="6030686"/>
                </a:cubicBezTo>
                <a:cubicBezTo>
                  <a:pt x="411294" y="6020850"/>
                  <a:pt x="253909" y="6027781"/>
                  <a:pt x="0" y="6030686"/>
                </a:cubicBezTo>
                <a:cubicBezTo>
                  <a:pt x="-33010" y="5780058"/>
                  <a:pt x="-5546" y="5539808"/>
                  <a:pt x="0" y="5239996"/>
                </a:cubicBezTo>
                <a:cubicBezTo>
                  <a:pt x="5546" y="4940184"/>
                  <a:pt x="-30841" y="4769768"/>
                  <a:pt x="0" y="4449306"/>
                </a:cubicBezTo>
                <a:cubicBezTo>
                  <a:pt x="30841" y="4128844"/>
                  <a:pt x="21409" y="4094590"/>
                  <a:pt x="0" y="3839537"/>
                </a:cubicBezTo>
                <a:cubicBezTo>
                  <a:pt x="-21409" y="3584484"/>
                  <a:pt x="3411" y="3405636"/>
                  <a:pt x="0" y="3229767"/>
                </a:cubicBezTo>
                <a:cubicBezTo>
                  <a:pt x="-3411" y="3053898"/>
                  <a:pt x="-28367" y="2742400"/>
                  <a:pt x="0" y="2499384"/>
                </a:cubicBezTo>
                <a:cubicBezTo>
                  <a:pt x="28367" y="2256368"/>
                  <a:pt x="-18628" y="1932698"/>
                  <a:pt x="0" y="1769001"/>
                </a:cubicBezTo>
                <a:cubicBezTo>
                  <a:pt x="18628" y="1605304"/>
                  <a:pt x="-19193" y="1159865"/>
                  <a:pt x="0" y="978311"/>
                </a:cubicBezTo>
                <a:cubicBezTo>
                  <a:pt x="19193" y="796757"/>
                  <a:pt x="-44740" y="231439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xmlns:p14="http://schemas.microsoft.com/office/powerpoint/2010/main" xmlns:a14="http://schemas.microsoft.com/office/drawing/2010/main" xmlns:a16="http://schemas.microsoft.com/office/drawing/2014/main" xmlns="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96323">
              <a:defRPr/>
            </a:pPr>
            <a:endParaRPr lang="de-DE" sz="1764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" name="Grafik 2" descr="Ein Bild, das Text enthält.&#10;&#10;Automatisch generierte Beschreibung">
            <a:extLst>
              <a:ext uri="{FF2B5EF4-FFF2-40B4-BE49-F238E27FC236}">
                <a16:creationId xmlns:a16="http://schemas.microsoft.com/office/drawing/2014/main" id="{E93603AE-231F-4B8C-81C0-4DEF680453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7449" y="2552699"/>
            <a:ext cx="3459841" cy="3651549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C87889DF-584B-491E-AA77-B389E3D80F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42771">
            <a:off x="5403717" y="3013057"/>
            <a:ext cx="3656510" cy="2189247"/>
          </a:xfrm>
          <a:prstGeom prst="rect">
            <a:avLst/>
          </a:prstGeom>
        </p:spPr>
      </p:pic>
      <p:graphicFrame>
        <p:nvGraphicFramePr>
          <p:cNvPr id="5" name="Tabelle 18">
            <a:extLst>
              <a:ext uri="{FF2B5EF4-FFF2-40B4-BE49-F238E27FC236}">
                <a16:creationId xmlns:a16="http://schemas.microsoft.com/office/drawing/2014/main" id="{07781716-B847-488B-91D4-2AD2B9BCE8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9084759"/>
              </p:ext>
            </p:extLst>
          </p:nvPr>
        </p:nvGraphicFramePr>
        <p:xfrm>
          <a:off x="9576654" y="1269219"/>
          <a:ext cx="4082196" cy="158516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82196">
                  <a:extLst>
                    <a:ext uri="{9D8B030D-6E8A-4147-A177-3AD203B41FA5}">
                      <a16:colId xmlns:a16="http://schemas.microsoft.com/office/drawing/2014/main" val="4164031660"/>
                    </a:ext>
                  </a:extLst>
                </a:gridCol>
              </a:tblGrid>
              <a:tr h="1585161">
                <a:tc>
                  <a:txBody>
                    <a:bodyPr/>
                    <a:lstStyle/>
                    <a:p>
                      <a:pPr algn="ctr"/>
                      <a:r>
                        <a:rPr lang="ka-GE" sz="2300" b="1" dirty="0">
                          <a:solidFill>
                            <a:srgbClr val="3399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ვიცი თუ არა ჩემი მიზნები და ნაბიჯები მათ მისაღწევად? მიხარია ყოველი „წარმატება“?</a:t>
                      </a:r>
                      <a:endParaRPr lang="de-DE" sz="2300" b="1" dirty="0">
                        <a:solidFill>
                          <a:srgbClr val="3399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89634" marR="89634" marT="44817" marB="44817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1796835"/>
                  </a:ext>
                </a:extLst>
              </a:tr>
            </a:tbl>
          </a:graphicData>
        </a:graphic>
      </p:graphicFrame>
      <p:graphicFrame>
        <p:nvGraphicFramePr>
          <p:cNvPr id="6" name="Tabelle 18">
            <a:extLst>
              <a:ext uri="{FF2B5EF4-FFF2-40B4-BE49-F238E27FC236}">
                <a16:creationId xmlns:a16="http://schemas.microsoft.com/office/drawing/2014/main" id="{6CA80F50-0F4A-4F21-AFFF-E77B5B144C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8933706"/>
              </p:ext>
            </p:extLst>
          </p:nvPr>
        </p:nvGraphicFramePr>
        <p:xfrm>
          <a:off x="9595230" y="5074774"/>
          <a:ext cx="4292219" cy="152377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92219">
                  <a:extLst>
                    <a:ext uri="{9D8B030D-6E8A-4147-A177-3AD203B41FA5}">
                      <a16:colId xmlns:a16="http://schemas.microsoft.com/office/drawing/2014/main" val="4164031660"/>
                    </a:ext>
                  </a:extLst>
                </a:gridCol>
              </a:tblGrid>
              <a:tr h="1523774">
                <a:tc>
                  <a:txBody>
                    <a:bodyPr/>
                    <a:lstStyle/>
                    <a:p>
                      <a:pPr algn="ctr"/>
                      <a:r>
                        <a:rPr lang="ka-GE" sz="2300" b="1" kern="1200" dirty="0">
                          <a:solidFill>
                            <a:srgbClr val="3399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როგორ შემიძლია მხარი დავუჭირო ადამიანებს, რომ მიაღწიონ თავიანთ მიზნებს?</a:t>
                      </a:r>
                      <a:endParaRPr lang="de-DE" sz="2300" b="1" kern="1200" dirty="0">
                        <a:solidFill>
                          <a:srgbClr val="3399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634" marR="89634" marT="44817" marB="4481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1796835"/>
                  </a:ext>
                </a:extLst>
              </a:tr>
            </a:tbl>
          </a:graphicData>
        </a:graphic>
      </p:graphicFrame>
      <p:sp>
        <p:nvSpPr>
          <p:cNvPr id="10" name="Textfeld 9">
            <a:extLst>
              <a:ext uri="{FF2B5EF4-FFF2-40B4-BE49-F238E27FC236}">
                <a16:creationId xmlns:a16="http://schemas.microsoft.com/office/drawing/2014/main" id="{209A250A-BDA7-4A34-BB98-704F2523287B}"/>
              </a:ext>
            </a:extLst>
          </p:cNvPr>
          <p:cNvSpPr txBox="1"/>
          <p:nvPr/>
        </p:nvSpPr>
        <p:spPr>
          <a:xfrm>
            <a:off x="1128508" y="942883"/>
            <a:ext cx="9344381" cy="141974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defTabSz="448161">
              <a:defRPr/>
            </a:pPr>
            <a:r>
              <a:rPr lang="ka-GE" sz="4313" b="1" dirty="0">
                <a:solidFill>
                  <a:srgbClr val="4472C4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/>
                <a:sym typeface="Wingdings" panose="05000000000000000000" pitchFamily="2" charset="2"/>
              </a:rPr>
              <a:t>სახელმძღვანელო კითხვები დასაფიქრებლად...</a:t>
            </a:r>
            <a:endParaRPr lang="de-DE" sz="4705" b="1" dirty="0">
              <a:solidFill>
                <a:srgbClr val="4472C4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B7F87007-3D71-A445-BF07-29AC8F90982C}"/>
              </a:ext>
            </a:extLst>
          </p:cNvPr>
          <p:cNvSpPr txBox="1"/>
          <p:nvPr/>
        </p:nvSpPr>
        <p:spPr>
          <a:xfrm rot="19828117">
            <a:off x="8425054" y="3521262"/>
            <a:ext cx="4095670" cy="967701"/>
          </a:xfrm>
          <a:custGeom>
            <a:avLst/>
            <a:gdLst>
              <a:gd name="connsiteX0" fmla="*/ 0 w 4178203"/>
              <a:gd name="connsiteY0" fmla="*/ 0 h 523220"/>
              <a:gd name="connsiteX1" fmla="*/ 654585 w 4178203"/>
              <a:gd name="connsiteY1" fmla="*/ 0 h 523220"/>
              <a:gd name="connsiteX2" fmla="*/ 1350952 w 4178203"/>
              <a:gd name="connsiteY2" fmla="*/ 0 h 523220"/>
              <a:gd name="connsiteX3" fmla="*/ 2005537 w 4178203"/>
              <a:gd name="connsiteY3" fmla="*/ 0 h 523220"/>
              <a:gd name="connsiteX4" fmla="*/ 2576559 w 4178203"/>
              <a:gd name="connsiteY4" fmla="*/ 0 h 523220"/>
              <a:gd name="connsiteX5" fmla="*/ 3356490 w 4178203"/>
              <a:gd name="connsiteY5" fmla="*/ 0 h 523220"/>
              <a:gd name="connsiteX6" fmla="*/ 4178203 w 4178203"/>
              <a:gd name="connsiteY6" fmla="*/ 0 h 523220"/>
              <a:gd name="connsiteX7" fmla="*/ 4178203 w 4178203"/>
              <a:gd name="connsiteY7" fmla="*/ 523220 h 523220"/>
              <a:gd name="connsiteX8" fmla="*/ 3523618 w 4178203"/>
              <a:gd name="connsiteY8" fmla="*/ 523220 h 523220"/>
              <a:gd name="connsiteX9" fmla="*/ 2869033 w 4178203"/>
              <a:gd name="connsiteY9" fmla="*/ 523220 h 523220"/>
              <a:gd name="connsiteX10" fmla="*/ 2172666 w 4178203"/>
              <a:gd name="connsiteY10" fmla="*/ 523220 h 523220"/>
              <a:gd name="connsiteX11" fmla="*/ 1601644 w 4178203"/>
              <a:gd name="connsiteY11" fmla="*/ 523220 h 523220"/>
              <a:gd name="connsiteX12" fmla="*/ 988841 w 4178203"/>
              <a:gd name="connsiteY12" fmla="*/ 523220 h 523220"/>
              <a:gd name="connsiteX13" fmla="*/ 0 w 4178203"/>
              <a:gd name="connsiteY13" fmla="*/ 523220 h 523220"/>
              <a:gd name="connsiteX14" fmla="*/ 0 w 4178203"/>
              <a:gd name="connsiteY14" fmla="*/ 0 h 523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178203" h="523220" fill="none" extrusionOk="0">
                <a:moveTo>
                  <a:pt x="0" y="0"/>
                </a:moveTo>
                <a:cubicBezTo>
                  <a:pt x="180700" y="18336"/>
                  <a:pt x="346825" y="24092"/>
                  <a:pt x="654585" y="0"/>
                </a:cubicBezTo>
                <a:cubicBezTo>
                  <a:pt x="962346" y="-24092"/>
                  <a:pt x="1188721" y="-30896"/>
                  <a:pt x="1350952" y="0"/>
                </a:cubicBezTo>
                <a:cubicBezTo>
                  <a:pt x="1513183" y="30896"/>
                  <a:pt x="1752623" y="-10221"/>
                  <a:pt x="2005537" y="0"/>
                </a:cubicBezTo>
                <a:cubicBezTo>
                  <a:pt x="2258451" y="10221"/>
                  <a:pt x="2438164" y="-8106"/>
                  <a:pt x="2576559" y="0"/>
                </a:cubicBezTo>
                <a:cubicBezTo>
                  <a:pt x="2714954" y="8106"/>
                  <a:pt x="3107432" y="18265"/>
                  <a:pt x="3356490" y="0"/>
                </a:cubicBezTo>
                <a:cubicBezTo>
                  <a:pt x="3605548" y="-18265"/>
                  <a:pt x="3885964" y="-23049"/>
                  <a:pt x="4178203" y="0"/>
                </a:cubicBezTo>
                <a:cubicBezTo>
                  <a:pt x="4158619" y="184204"/>
                  <a:pt x="4160196" y="359312"/>
                  <a:pt x="4178203" y="523220"/>
                </a:cubicBezTo>
                <a:cubicBezTo>
                  <a:pt x="3912186" y="505689"/>
                  <a:pt x="3713513" y="495977"/>
                  <a:pt x="3523618" y="523220"/>
                </a:cubicBezTo>
                <a:cubicBezTo>
                  <a:pt x="3333723" y="550463"/>
                  <a:pt x="3161097" y="550961"/>
                  <a:pt x="2869033" y="523220"/>
                </a:cubicBezTo>
                <a:cubicBezTo>
                  <a:pt x="2576969" y="495479"/>
                  <a:pt x="2337032" y="529042"/>
                  <a:pt x="2172666" y="523220"/>
                </a:cubicBezTo>
                <a:cubicBezTo>
                  <a:pt x="2008300" y="517398"/>
                  <a:pt x="1783463" y="518872"/>
                  <a:pt x="1601644" y="523220"/>
                </a:cubicBezTo>
                <a:cubicBezTo>
                  <a:pt x="1419825" y="527568"/>
                  <a:pt x="1171552" y="497122"/>
                  <a:pt x="988841" y="523220"/>
                </a:cubicBezTo>
                <a:cubicBezTo>
                  <a:pt x="806130" y="549318"/>
                  <a:pt x="398026" y="477616"/>
                  <a:pt x="0" y="523220"/>
                </a:cubicBezTo>
                <a:cubicBezTo>
                  <a:pt x="-8032" y="282416"/>
                  <a:pt x="-19222" y="201149"/>
                  <a:pt x="0" y="0"/>
                </a:cubicBezTo>
                <a:close/>
              </a:path>
              <a:path w="4178203" h="523220" stroke="0" extrusionOk="0">
                <a:moveTo>
                  <a:pt x="0" y="0"/>
                </a:moveTo>
                <a:cubicBezTo>
                  <a:pt x="158065" y="18684"/>
                  <a:pt x="330205" y="-17124"/>
                  <a:pt x="571021" y="0"/>
                </a:cubicBezTo>
                <a:cubicBezTo>
                  <a:pt x="811837" y="17124"/>
                  <a:pt x="1013157" y="18545"/>
                  <a:pt x="1225606" y="0"/>
                </a:cubicBezTo>
                <a:cubicBezTo>
                  <a:pt x="1438055" y="-18545"/>
                  <a:pt x="1800557" y="-12612"/>
                  <a:pt x="2005537" y="0"/>
                </a:cubicBezTo>
                <a:cubicBezTo>
                  <a:pt x="2210517" y="12612"/>
                  <a:pt x="2533176" y="4365"/>
                  <a:pt x="2743687" y="0"/>
                </a:cubicBezTo>
                <a:cubicBezTo>
                  <a:pt x="2954198" y="-4365"/>
                  <a:pt x="3316727" y="35773"/>
                  <a:pt x="3523618" y="0"/>
                </a:cubicBezTo>
                <a:cubicBezTo>
                  <a:pt x="3730509" y="-35773"/>
                  <a:pt x="3994464" y="-28566"/>
                  <a:pt x="4178203" y="0"/>
                </a:cubicBezTo>
                <a:cubicBezTo>
                  <a:pt x="4177059" y="210433"/>
                  <a:pt x="4173211" y="361461"/>
                  <a:pt x="4178203" y="523220"/>
                </a:cubicBezTo>
                <a:cubicBezTo>
                  <a:pt x="3896161" y="500872"/>
                  <a:pt x="3631536" y="498594"/>
                  <a:pt x="3481836" y="523220"/>
                </a:cubicBezTo>
                <a:cubicBezTo>
                  <a:pt x="3332136" y="547846"/>
                  <a:pt x="3060316" y="538500"/>
                  <a:pt x="2743687" y="523220"/>
                </a:cubicBezTo>
                <a:cubicBezTo>
                  <a:pt x="2427058" y="507940"/>
                  <a:pt x="2315423" y="550804"/>
                  <a:pt x="2047319" y="523220"/>
                </a:cubicBezTo>
                <a:cubicBezTo>
                  <a:pt x="1779215" y="495636"/>
                  <a:pt x="1644325" y="542359"/>
                  <a:pt x="1434516" y="523220"/>
                </a:cubicBezTo>
                <a:cubicBezTo>
                  <a:pt x="1224707" y="504081"/>
                  <a:pt x="918638" y="548442"/>
                  <a:pt x="696367" y="523220"/>
                </a:cubicBezTo>
                <a:cubicBezTo>
                  <a:pt x="474096" y="497998"/>
                  <a:pt x="260287" y="547603"/>
                  <a:pt x="0" y="523220"/>
                </a:cubicBezTo>
                <a:cubicBezTo>
                  <a:pt x="-15682" y="299892"/>
                  <a:pt x="19146" y="193232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xmlns:p14="http://schemas.microsoft.com/office/powerpoint/2010/main" xmlns:a14="http://schemas.microsoft.com/office/drawing/2010/main" xmlns:a16="http://schemas.microsoft.com/office/drawing/2014/main" xmlns="" sd="43689427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 defTabSz="448161">
              <a:defRPr/>
            </a:pPr>
            <a:r>
              <a:rPr lang="ka-GE" sz="2844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მე - შენამდე და ჩვენამდე !</a:t>
            </a:r>
            <a:endParaRPr lang="de-DE" sz="3200" b="1" dirty="0">
              <a:solidFill>
                <a:srgbClr val="73AAA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764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eck 2">
            <a:extLst>
              <a:ext uri="{FF2B5EF4-FFF2-40B4-BE49-F238E27FC236}">
                <a16:creationId xmlns:a16="http://schemas.microsoft.com/office/drawing/2014/main" id="{E1B49204-BD74-B046-859E-2C9513271454}"/>
              </a:ext>
            </a:extLst>
          </p:cNvPr>
          <p:cNvSpPr/>
          <p:nvPr/>
        </p:nvSpPr>
        <p:spPr>
          <a:xfrm>
            <a:off x="704850" y="504825"/>
            <a:ext cx="13868400" cy="6553199"/>
          </a:xfrm>
          <a:custGeom>
            <a:avLst/>
            <a:gdLst>
              <a:gd name="connsiteX0" fmla="*/ 0 w 10807020"/>
              <a:gd name="connsiteY0" fmla="*/ 0 h 6030686"/>
              <a:gd name="connsiteX1" fmla="*/ 891579 w 10807020"/>
              <a:gd name="connsiteY1" fmla="*/ 0 h 6030686"/>
              <a:gd name="connsiteX2" fmla="*/ 1242807 w 10807020"/>
              <a:gd name="connsiteY2" fmla="*/ 0 h 6030686"/>
              <a:gd name="connsiteX3" fmla="*/ 1810176 w 10807020"/>
              <a:gd name="connsiteY3" fmla="*/ 0 h 6030686"/>
              <a:gd name="connsiteX4" fmla="*/ 2485615 w 10807020"/>
              <a:gd name="connsiteY4" fmla="*/ 0 h 6030686"/>
              <a:gd name="connsiteX5" fmla="*/ 2944913 w 10807020"/>
              <a:gd name="connsiteY5" fmla="*/ 0 h 6030686"/>
              <a:gd name="connsiteX6" fmla="*/ 3512282 w 10807020"/>
              <a:gd name="connsiteY6" fmla="*/ 0 h 6030686"/>
              <a:gd name="connsiteX7" fmla="*/ 3863510 w 10807020"/>
              <a:gd name="connsiteY7" fmla="*/ 0 h 6030686"/>
              <a:gd name="connsiteX8" fmla="*/ 4538948 w 10807020"/>
              <a:gd name="connsiteY8" fmla="*/ 0 h 6030686"/>
              <a:gd name="connsiteX9" fmla="*/ 5322457 w 10807020"/>
              <a:gd name="connsiteY9" fmla="*/ 0 h 6030686"/>
              <a:gd name="connsiteX10" fmla="*/ 5781756 w 10807020"/>
              <a:gd name="connsiteY10" fmla="*/ 0 h 6030686"/>
              <a:gd name="connsiteX11" fmla="*/ 6457194 w 10807020"/>
              <a:gd name="connsiteY11" fmla="*/ 0 h 6030686"/>
              <a:gd name="connsiteX12" fmla="*/ 7348774 w 10807020"/>
              <a:gd name="connsiteY12" fmla="*/ 0 h 6030686"/>
              <a:gd name="connsiteX13" fmla="*/ 8024212 w 10807020"/>
              <a:gd name="connsiteY13" fmla="*/ 0 h 6030686"/>
              <a:gd name="connsiteX14" fmla="*/ 8699651 w 10807020"/>
              <a:gd name="connsiteY14" fmla="*/ 0 h 6030686"/>
              <a:gd name="connsiteX15" fmla="*/ 9158949 w 10807020"/>
              <a:gd name="connsiteY15" fmla="*/ 0 h 6030686"/>
              <a:gd name="connsiteX16" fmla="*/ 9726318 w 10807020"/>
              <a:gd name="connsiteY16" fmla="*/ 0 h 6030686"/>
              <a:gd name="connsiteX17" fmla="*/ 10807020 w 10807020"/>
              <a:gd name="connsiteY17" fmla="*/ 0 h 6030686"/>
              <a:gd name="connsiteX18" fmla="*/ 10807020 w 10807020"/>
              <a:gd name="connsiteY18" fmla="*/ 609769 h 6030686"/>
              <a:gd name="connsiteX19" fmla="*/ 10807020 w 10807020"/>
              <a:gd name="connsiteY19" fmla="*/ 1279846 h 6030686"/>
              <a:gd name="connsiteX20" fmla="*/ 10807020 w 10807020"/>
              <a:gd name="connsiteY20" fmla="*/ 2070536 h 6030686"/>
              <a:gd name="connsiteX21" fmla="*/ 10807020 w 10807020"/>
              <a:gd name="connsiteY21" fmla="*/ 2861225 h 6030686"/>
              <a:gd name="connsiteX22" fmla="*/ 10807020 w 10807020"/>
              <a:gd name="connsiteY22" fmla="*/ 3350381 h 6030686"/>
              <a:gd name="connsiteX23" fmla="*/ 10807020 w 10807020"/>
              <a:gd name="connsiteY23" fmla="*/ 4020457 h 6030686"/>
              <a:gd name="connsiteX24" fmla="*/ 10807020 w 10807020"/>
              <a:gd name="connsiteY24" fmla="*/ 4690534 h 6030686"/>
              <a:gd name="connsiteX25" fmla="*/ 10807020 w 10807020"/>
              <a:gd name="connsiteY25" fmla="*/ 5360610 h 6030686"/>
              <a:gd name="connsiteX26" fmla="*/ 10807020 w 10807020"/>
              <a:gd name="connsiteY26" fmla="*/ 6030686 h 6030686"/>
              <a:gd name="connsiteX27" fmla="*/ 10455792 w 10807020"/>
              <a:gd name="connsiteY27" fmla="*/ 6030686 h 6030686"/>
              <a:gd name="connsiteX28" fmla="*/ 9672283 w 10807020"/>
              <a:gd name="connsiteY28" fmla="*/ 6030686 h 6030686"/>
              <a:gd name="connsiteX29" fmla="*/ 9104914 w 10807020"/>
              <a:gd name="connsiteY29" fmla="*/ 6030686 h 6030686"/>
              <a:gd name="connsiteX30" fmla="*/ 8645616 w 10807020"/>
              <a:gd name="connsiteY30" fmla="*/ 6030686 h 6030686"/>
              <a:gd name="connsiteX31" fmla="*/ 7970177 w 10807020"/>
              <a:gd name="connsiteY31" fmla="*/ 6030686 h 6030686"/>
              <a:gd name="connsiteX32" fmla="*/ 7618949 w 10807020"/>
              <a:gd name="connsiteY32" fmla="*/ 6030686 h 6030686"/>
              <a:gd name="connsiteX33" fmla="*/ 6943510 w 10807020"/>
              <a:gd name="connsiteY33" fmla="*/ 6030686 h 6030686"/>
              <a:gd name="connsiteX34" fmla="*/ 6160001 w 10807020"/>
              <a:gd name="connsiteY34" fmla="*/ 6030686 h 6030686"/>
              <a:gd name="connsiteX35" fmla="*/ 5808773 w 10807020"/>
              <a:gd name="connsiteY35" fmla="*/ 6030686 h 6030686"/>
              <a:gd name="connsiteX36" fmla="*/ 4917194 w 10807020"/>
              <a:gd name="connsiteY36" fmla="*/ 6030686 h 6030686"/>
              <a:gd name="connsiteX37" fmla="*/ 4241755 w 10807020"/>
              <a:gd name="connsiteY37" fmla="*/ 6030686 h 6030686"/>
              <a:gd name="connsiteX38" fmla="*/ 3674387 w 10807020"/>
              <a:gd name="connsiteY38" fmla="*/ 6030686 h 6030686"/>
              <a:gd name="connsiteX39" fmla="*/ 3215088 w 10807020"/>
              <a:gd name="connsiteY39" fmla="*/ 6030686 h 6030686"/>
              <a:gd name="connsiteX40" fmla="*/ 2431579 w 10807020"/>
              <a:gd name="connsiteY40" fmla="*/ 6030686 h 6030686"/>
              <a:gd name="connsiteX41" fmla="*/ 1756141 w 10807020"/>
              <a:gd name="connsiteY41" fmla="*/ 6030686 h 6030686"/>
              <a:gd name="connsiteX42" fmla="*/ 1080702 w 10807020"/>
              <a:gd name="connsiteY42" fmla="*/ 6030686 h 6030686"/>
              <a:gd name="connsiteX43" fmla="*/ 621404 w 10807020"/>
              <a:gd name="connsiteY43" fmla="*/ 6030686 h 6030686"/>
              <a:gd name="connsiteX44" fmla="*/ 0 w 10807020"/>
              <a:gd name="connsiteY44" fmla="*/ 6030686 h 6030686"/>
              <a:gd name="connsiteX45" fmla="*/ 0 w 10807020"/>
              <a:gd name="connsiteY45" fmla="*/ 5239996 h 6030686"/>
              <a:gd name="connsiteX46" fmla="*/ 0 w 10807020"/>
              <a:gd name="connsiteY46" fmla="*/ 4449306 h 6030686"/>
              <a:gd name="connsiteX47" fmla="*/ 0 w 10807020"/>
              <a:gd name="connsiteY47" fmla="*/ 3839537 h 6030686"/>
              <a:gd name="connsiteX48" fmla="*/ 0 w 10807020"/>
              <a:gd name="connsiteY48" fmla="*/ 3229767 h 6030686"/>
              <a:gd name="connsiteX49" fmla="*/ 0 w 10807020"/>
              <a:gd name="connsiteY49" fmla="*/ 2499384 h 6030686"/>
              <a:gd name="connsiteX50" fmla="*/ 0 w 10807020"/>
              <a:gd name="connsiteY50" fmla="*/ 1769001 h 6030686"/>
              <a:gd name="connsiteX51" fmla="*/ 0 w 10807020"/>
              <a:gd name="connsiteY51" fmla="*/ 978311 h 6030686"/>
              <a:gd name="connsiteX52" fmla="*/ 0 w 10807020"/>
              <a:gd name="connsiteY52" fmla="*/ 0 h 6030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0807020" h="6030686" extrusionOk="0">
                <a:moveTo>
                  <a:pt x="0" y="0"/>
                </a:moveTo>
                <a:cubicBezTo>
                  <a:pt x="359581" y="-8418"/>
                  <a:pt x="571693" y="23498"/>
                  <a:pt x="891579" y="0"/>
                </a:cubicBezTo>
                <a:cubicBezTo>
                  <a:pt x="1211465" y="-23498"/>
                  <a:pt x="1088478" y="12948"/>
                  <a:pt x="1242807" y="0"/>
                </a:cubicBezTo>
                <a:cubicBezTo>
                  <a:pt x="1397136" y="-12948"/>
                  <a:pt x="1540353" y="-24716"/>
                  <a:pt x="1810176" y="0"/>
                </a:cubicBezTo>
                <a:cubicBezTo>
                  <a:pt x="2079999" y="24716"/>
                  <a:pt x="2247116" y="24721"/>
                  <a:pt x="2485615" y="0"/>
                </a:cubicBezTo>
                <a:cubicBezTo>
                  <a:pt x="2724114" y="-24721"/>
                  <a:pt x="2764177" y="8489"/>
                  <a:pt x="2944913" y="0"/>
                </a:cubicBezTo>
                <a:cubicBezTo>
                  <a:pt x="3125649" y="-8489"/>
                  <a:pt x="3335565" y="15342"/>
                  <a:pt x="3512282" y="0"/>
                </a:cubicBezTo>
                <a:cubicBezTo>
                  <a:pt x="3688999" y="-15342"/>
                  <a:pt x="3729029" y="14137"/>
                  <a:pt x="3863510" y="0"/>
                </a:cubicBezTo>
                <a:cubicBezTo>
                  <a:pt x="3997991" y="-14137"/>
                  <a:pt x="4264761" y="10859"/>
                  <a:pt x="4538948" y="0"/>
                </a:cubicBezTo>
                <a:cubicBezTo>
                  <a:pt x="4813135" y="-10859"/>
                  <a:pt x="4937593" y="27417"/>
                  <a:pt x="5322457" y="0"/>
                </a:cubicBezTo>
                <a:cubicBezTo>
                  <a:pt x="5707321" y="-27417"/>
                  <a:pt x="5570684" y="6318"/>
                  <a:pt x="5781756" y="0"/>
                </a:cubicBezTo>
                <a:cubicBezTo>
                  <a:pt x="5992828" y="-6318"/>
                  <a:pt x="6226712" y="-5131"/>
                  <a:pt x="6457194" y="0"/>
                </a:cubicBezTo>
                <a:cubicBezTo>
                  <a:pt x="6687676" y="5131"/>
                  <a:pt x="7150069" y="-37711"/>
                  <a:pt x="7348774" y="0"/>
                </a:cubicBezTo>
                <a:cubicBezTo>
                  <a:pt x="7547479" y="37711"/>
                  <a:pt x="7886680" y="30097"/>
                  <a:pt x="8024212" y="0"/>
                </a:cubicBezTo>
                <a:cubicBezTo>
                  <a:pt x="8161744" y="-30097"/>
                  <a:pt x="8411410" y="26044"/>
                  <a:pt x="8699651" y="0"/>
                </a:cubicBezTo>
                <a:cubicBezTo>
                  <a:pt x="8987892" y="-26044"/>
                  <a:pt x="9063251" y="12321"/>
                  <a:pt x="9158949" y="0"/>
                </a:cubicBezTo>
                <a:cubicBezTo>
                  <a:pt x="9254647" y="-12321"/>
                  <a:pt x="9594454" y="-19569"/>
                  <a:pt x="9726318" y="0"/>
                </a:cubicBezTo>
                <a:cubicBezTo>
                  <a:pt x="9858182" y="19569"/>
                  <a:pt x="10413306" y="39380"/>
                  <a:pt x="10807020" y="0"/>
                </a:cubicBezTo>
                <a:cubicBezTo>
                  <a:pt x="10786807" y="129514"/>
                  <a:pt x="10810046" y="331809"/>
                  <a:pt x="10807020" y="609769"/>
                </a:cubicBezTo>
                <a:cubicBezTo>
                  <a:pt x="10803994" y="887729"/>
                  <a:pt x="10797639" y="1026823"/>
                  <a:pt x="10807020" y="1279846"/>
                </a:cubicBezTo>
                <a:cubicBezTo>
                  <a:pt x="10816401" y="1532869"/>
                  <a:pt x="10803452" y="1796921"/>
                  <a:pt x="10807020" y="2070536"/>
                </a:cubicBezTo>
                <a:cubicBezTo>
                  <a:pt x="10810589" y="2344151"/>
                  <a:pt x="10831505" y="2573777"/>
                  <a:pt x="10807020" y="2861225"/>
                </a:cubicBezTo>
                <a:cubicBezTo>
                  <a:pt x="10782535" y="3148673"/>
                  <a:pt x="10820457" y="3127305"/>
                  <a:pt x="10807020" y="3350381"/>
                </a:cubicBezTo>
                <a:cubicBezTo>
                  <a:pt x="10793583" y="3573457"/>
                  <a:pt x="10804847" y="3768207"/>
                  <a:pt x="10807020" y="4020457"/>
                </a:cubicBezTo>
                <a:cubicBezTo>
                  <a:pt x="10809193" y="4272707"/>
                  <a:pt x="10798693" y="4542584"/>
                  <a:pt x="10807020" y="4690534"/>
                </a:cubicBezTo>
                <a:cubicBezTo>
                  <a:pt x="10815347" y="4838484"/>
                  <a:pt x="10807605" y="5094964"/>
                  <a:pt x="10807020" y="5360610"/>
                </a:cubicBezTo>
                <a:cubicBezTo>
                  <a:pt x="10806435" y="5626256"/>
                  <a:pt x="10775400" y="5842346"/>
                  <a:pt x="10807020" y="6030686"/>
                </a:cubicBezTo>
                <a:cubicBezTo>
                  <a:pt x="10717508" y="6020852"/>
                  <a:pt x="10559781" y="6019459"/>
                  <a:pt x="10455792" y="6030686"/>
                </a:cubicBezTo>
                <a:cubicBezTo>
                  <a:pt x="10351803" y="6041913"/>
                  <a:pt x="9880448" y="6000781"/>
                  <a:pt x="9672283" y="6030686"/>
                </a:cubicBezTo>
                <a:cubicBezTo>
                  <a:pt x="9464118" y="6060591"/>
                  <a:pt x="9310197" y="6025952"/>
                  <a:pt x="9104914" y="6030686"/>
                </a:cubicBezTo>
                <a:cubicBezTo>
                  <a:pt x="8899631" y="6035420"/>
                  <a:pt x="8845088" y="6038768"/>
                  <a:pt x="8645616" y="6030686"/>
                </a:cubicBezTo>
                <a:cubicBezTo>
                  <a:pt x="8446144" y="6022604"/>
                  <a:pt x="8127054" y="6051950"/>
                  <a:pt x="7970177" y="6030686"/>
                </a:cubicBezTo>
                <a:cubicBezTo>
                  <a:pt x="7813300" y="6009422"/>
                  <a:pt x="7782823" y="6030057"/>
                  <a:pt x="7618949" y="6030686"/>
                </a:cubicBezTo>
                <a:cubicBezTo>
                  <a:pt x="7455075" y="6031315"/>
                  <a:pt x="7180995" y="6039144"/>
                  <a:pt x="6943510" y="6030686"/>
                </a:cubicBezTo>
                <a:cubicBezTo>
                  <a:pt x="6706025" y="6022228"/>
                  <a:pt x="6320423" y="6066455"/>
                  <a:pt x="6160001" y="6030686"/>
                </a:cubicBezTo>
                <a:cubicBezTo>
                  <a:pt x="5999579" y="5994917"/>
                  <a:pt x="5928098" y="6036197"/>
                  <a:pt x="5808773" y="6030686"/>
                </a:cubicBezTo>
                <a:cubicBezTo>
                  <a:pt x="5689448" y="6025175"/>
                  <a:pt x="5277604" y="6049577"/>
                  <a:pt x="4917194" y="6030686"/>
                </a:cubicBezTo>
                <a:cubicBezTo>
                  <a:pt x="4556784" y="6011795"/>
                  <a:pt x="4517711" y="6028125"/>
                  <a:pt x="4241755" y="6030686"/>
                </a:cubicBezTo>
                <a:cubicBezTo>
                  <a:pt x="3965799" y="6033247"/>
                  <a:pt x="3853490" y="6027693"/>
                  <a:pt x="3674387" y="6030686"/>
                </a:cubicBezTo>
                <a:cubicBezTo>
                  <a:pt x="3495284" y="6033679"/>
                  <a:pt x="3415706" y="6030704"/>
                  <a:pt x="3215088" y="6030686"/>
                </a:cubicBezTo>
                <a:cubicBezTo>
                  <a:pt x="3014470" y="6030668"/>
                  <a:pt x="2606397" y="6052076"/>
                  <a:pt x="2431579" y="6030686"/>
                </a:cubicBezTo>
                <a:cubicBezTo>
                  <a:pt x="2256761" y="6009296"/>
                  <a:pt x="1993184" y="6036694"/>
                  <a:pt x="1756141" y="6030686"/>
                </a:cubicBezTo>
                <a:cubicBezTo>
                  <a:pt x="1519098" y="6024678"/>
                  <a:pt x="1274461" y="6031049"/>
                  <a:pt x="1080702" y="6030686"/>
                </a:cubicBezTo>
                <a:cubicBezTo>
                  <a:pt x="886943" y="6030323"/>
                  <a:pt x="831514" y="6040522"/>
                  <a:pt x="621404" y="6030686"/>
                </a:cubicBezTo>
                <a:cubicBezTo>
                  <a:pt x="411294" y="6020850"/>
                  <a:pt x="253909" y="6027781"/>
                  <a:pt x="0" y="6030686"/>
                </a:cubicBezTo>
                <a:cubicBezTo>
                  <a:pt x="-33010" y="5780058"/>
                  <a:pt x="-5546" y="5539808"/>
                  <a:pt x="0" y="5239996"/>
                </a:cubicBezTo>
                <a:cubicBezTo>
                  <a:pt x="5546" y="4940184"/>
                  <a:pt x="-30841" y="4769768"/>
                  <a:pt x="0" y="4449306"/>
                </a:cubicBezTo>
                <a:cubicBezTo>
                  <a:pt x="30841" y="4128844"/>
                  <a:pt x="21409" y="4094590"/>
                  <a:pt x="0" y="3839537"/>
                </a:cubicBezTo>
                <a:cubicBezTo>
                  <a:pt x="-21409" y="3584484"/>
                  <a:pt x="3411" y="3405636"/>
                  <a:pt x="0" y="3229767"/>
                </a:cubicBezTo>
                <a:cubicBezTo>
                  <a:pt x="-3411" y="3053898"/>
                  <a:pt x="-28367" y="2742400"/>
                  <a:pt x="0" y="2499384"/>
                </a:cubicBezTo>
                <a:cubicBezTo>
                  <a:pt x="28367" y="2256368"/>
                  <a:pt x="-18628" y="1932698"/>
                  <a:pt x="0" y="1769001"/>
                </a:cubicBezTo>
                <a:cubicBezTo>
                  <a:pt x="18628" y="1605304"/>
                  <a:pt x="-19193" y="1159865"/>
                  <a:pt x="0" y="978311"/>
                </a:cubicBezTo>
                <a:cubicBezTo>
                  <a:pt x="19193" y="796757"/>
                  <a:pt x="-44740" y="231439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xmlns:p14="http://schemas.microsoft.com/office/powerpoint/2010/main" xmlns:a14="http://schemas.microsoft.com/office/drawing/2010/main" xmlns:a16="http://schemas.microsoft.com/office/drawing/2014/main" xmlns=""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896323">
              <a:defRPr/>
            </a:pPr>
            <a:endParaRPr lang="de-DE" sz="1764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148D0C68-148A-4AAC-BCCA-409852107C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26"/>
          <a:stretch/>
        </p:blipFill>
        <p:spPr>
          <a:xfrm>
            <a:off x="4691701" y="1951253"/>
            <a:ext cx="4281598" cy="4267439"/>
          </a:xfr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538D2404-D192-4509-87C8-83D2DA8A63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2904" y="4486227"/>
            <a:ext cx="1705146" cy="1986976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B6A32DD1-F1FC-4AE8-974B-69C2FBE9D5F8}"/>
              </a:ext>
            </a:extLst>
          </p:cNvPr>
          <p:cNvSpPr txBox="1"/>
          <p:nvPr/>
        </p:nvSpPr>
        <p:spPr>
          <a:xfrm>
            <a:off x="2853019" y="2292010"/>
            <a:ext cx="2353720" cy="906787"/>
          </a:xfrm>
          <a:custGeom>
            <a:avLst/>
            <a:gdLst>
              <a:gd name="connsiteX0" fmla="*/ 0 w 2401151"/>
              <a:gd name="connsiteY0" fmla="*/ 0 h 646331"/>
              <a:gd name="connsiteX1" fmla="*/ 624299 w 2401151"/>
              <a:gd name="connsiteY1" fmla="*/ 0 h 646331"/>
              <a:gd name="connsiteX2" fmla="*/ 1200576 w 2401151"/>
              <a:gd name="connsiteY2" fmla="*/ 0 h 646331"/>
              <a:gd name="connsiteX3" fmla="*/ 1800863 w 2401151"/>
              <a:gd name="connsiteY3" fmla="*/ 0 h 646331"/>
              <a:gd name="connsiteX4" fmla="*/ 2401151 w 2401151"/>
              <a:gd name="connsiteY4" fmla="*/ 0 h 646331"/>
              <a:gd name="connsiteX5" fmla="*/ 2401151 w 2401151"/>
              <a:gd name="connsiteY5" fmla="*/ 646331 h 646331"/>
              <a:gd name="connsiteX6" fmla="*/ 1752840 w 2401151"/>
              <a:gd name="connsiteY6" fmla="*/ 646331 h 646331"/>
              <a:gd name="connsiteX7" fmla="*/ 1152552 w 2401151"/>
              <a:gd name="connsiteY7" fmla="*/ 646331 h 646331"/>
              <a:gd name="connsiteX8" fmla="*/ 528253 w 2401151"/>
              <a:gd name="connsiteY8" fmla="*/ 646331 h 646331"/>
              <a:gd name="connsiteX9" fmla="*/ 0 w 2401151"/>
              <a:gd name="connsiteY9" fmla="*/ 646331 h 646331"/>
              <a:gd name="connsiteX10" fmla="*/ 0 w 2401151"/>
              <a:gd name="connsiteY10" fmla="*/ 0 h 646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01151" h="646331" extrusionOk="0">
                <a:moveTo>
                  <a:pt x="0" y="0"/>
                </a:moveTo>
                <a:cubicBezTo>
                  <a:pt x="185578" y="7195"/>
                  <a:pt x="475822" y="-22068"/>
                  <a:pt x="624299" y="0"/>
                </a:cubicBezTo>
                <a:cubicBezTo>
                  <a:pt x="772776" y="22068"/>
                  <a:pt x="1030304" y="-25790"/>
                  <a:pt x="1200576" y="0"/>
                </a:cubicBezTo>
                <a:cubicBezTo>
                  <a:pt x="1370848" y="25790"/>
                  <a:pt x="1615247" y="-4736"/>
                  <a:pt x="1800863" y="0"/>
                </a:cubicBezTo>
                <a:cubicBezTo>
                  <a:pt x="1986479" y="4736"/>
                  <a:pt x="2146820" y="16563"/>
                  <a:pt x="2401151" y="0"/>
                </a:cubicBezTo>
                <a:cubicBezTo>
                  <a:pt x="2375642" y="313367"/>
                  <a:pt x="2392703" y="478887"/>
                  <a:pt x="2401151" y="646331"/>
                </a:cubicBezTo>
                <a:cubicBezTo>
                  <a:pt x="2152895" y="660200"/>
                  <a:pt x="1907427" y="628258"/>
                  <a:pt x="1752840" y="646331"/>
                </a:cubicBezTo>
                <a:cubicBezTo>
                  <a:pt x="1598253" y="664404"/>
                  <a:pt x="1362077" y="660970"/>
                  <a:pt x="1152552" y="646331"/>
                </a:cubicBezTo>
                <a:cubicBezTo>
                  <a:pt x="943027" y="631692"/>
                  <a:pt x="793792" y="657433"/>
                  <a:pt x="528253" y="646331"/>
                </a:cubicBezTo>
                <a:cubicBezTo>
                  <a:pt x="262714" y="635229"/>
                  <a:pt x="135039" y="646725"/>
                  <a:pt x="0" y="646331"/>
                </a:cubicBezTo>
                <a:cubicBezTo>
                  <a:pt x="3950" y="425476"/>
                  <a:pt x="-981" y="320082"/>
                  <a:pt x="0" y="0"/>
                </a:cubicBezTo>
                <a:close/>
              </a:path>
            </a:pathLst>
          </a:custGeom>
          <a:noFill/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xmlns:p14="http://schemas.microsoft.com/office/powerpoint/2010/main" xmlns:a14="http://schemas.microsoft.com/office/drawing/2010/main" xmlns:a16="http://schemas.microsoft.com/office/drawing/2014/main" xmlns="" sd="293640664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 defTabSz="896323">
              <a:defRPr/>
            </a:pPr>
            <a:r>
              <a:rPr lang="ka-GE" sz="1764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ჩართულობა - </a:t>
            </a:r>
            <a:r>
              <a:rPr lang="ka-GE" sz="1764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ძლიერი მხარეების გამოყენება</a:t>
            </a:r>
            <a:endParaRPr lang="de-DE" sz="1764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5F5EDA32-2A6E-4A01-B515-60BD076D2CEF}"/>
              </a:ext>
            </a:extLst>
          </p:cNvPr>
          <p:cNvSpPr txBox="1"/>
          <p:nvPr/>
        </p:nvSpPr>
        <p:spPr>
          <a:xfrm>
            <a:off x="2165885" y="3377508"/>
            <a:ext cx="2491968" cy="1178271"/>
          </a:xfrm>
          <a:custGeom>
            <a:avLst/>
            <a:gdLst>
              <a:gd name="connsiteX0" fmla="*/ 0 w 2542184"/>
              <a:gd name="connsiteY0" fmla="*/ 0 h 923330"/>
              <a:gd name="connsiteX1" fmla="*/ 660968 w 2542184"/>
              <a:gd name="connsiteY1" fmla="*/ 0 h 923330"/>
              <a:gd name="connsiteX2" fmla="*/ 1271092 w 2542184"/>
              <a:gd name="connsiteY2" fmla="*/ 0 h 923330"/>
              <a:gd name="connsiteX3" fmla="*/ 1906638 w 2542184"/>
              <a:gd name="connsiteY3" fmla="*/ 0 h 923330"/>
              <a:gd name="connsiteX4" fmla="*/ 2542184 w 2542184"/>
              <a:gd name="connsiteY4" fmla="*/ 0 h 923330"/>
              <a:gd name="connsiteX5" fmla="*/ 2542184 w 2542184"/>
              <a:gd name="connsiteY5" fmla="*/ 443198 h 923330"/>
              <a:gd name="connsiteX6" fmla="*/ 2542184 w 2542184"/>
              <a:gd name="connsiteY6" fmla="*/ 923330 h 923330"/>
              <a:gd name="connsiteX7" fmla="*/ 1982904 w 2542184"/>
              <a:gd name="connsiteY7" fmla="*/ 923330 h 923330"/>
              <a:gd name="connsiteX8" fmla="*/ 1321936 w 2542184"/>
              <a:gd name="connsiteY8" fmla="*/ 923330 h 923330"/>
              <a:gd name="connsiteX9" fmla="*/ 660968 w 2542184"/>
              <a:gd name="connsiteY9" fmla="*/ 923330 h 923330"/>
              <a:gd name="connsiteX10" fmla="*/ 0 w 2542184"/>
              <a:gd name="connsiteY10" fmla="*/ 923330 h 923330"/>
              <a:gd name="connsiteX11" fmla="*/ 0 w 2542184"/>
              <a:gd name="connsiteY11" fmla="*/ 452432 h 923330"/>
              <a:gd name="connsiteX12" fmla="*/ 0 w 2542184"/>
              <a:gd name="connsiteY12" fmla="*/ 0 h 92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42184" h="923330" extrusionOk="0">
                <a:moveTo>
                  <a:pt x="0" y="0"/>
                </a:moveTo>
                <a:cubicBezTo>
                  <a:pt x="304026" y="1865"/>
                  <a:pt x="526314" y="20383"/>
                  <a:pt x="660968" y="0"/>
                </a:cubicBezTo>
                <a:cubicBezTo>
                  <a:pt x="795622" y="-20383"/>
                  <a:pt x="1124956" y="-2745"/>
                  <a:pt x="1271092" y="0"/>
                </a:cubicBezTo>
                <a:cubicBezTo>
                  <a:pt x="1417228" y="2745"/>
                  <a:pt x="1635882" y="-25414"/>
                  <a:pt x="1906638" y="0"/>
                </a:cubicBezTo>
                <a:cubicBezTo>
                  <a:pt x="2177394" y="25414"/>
                  <a:pt x="2395628" y="12086"/>
                  <a:pt x="2542184" y="0"/>
                </a:cubicBezTo>
                <a:cubicBezTo>
                  <a:pt x="2541439" y="207911"/>
                  <a:pt x="2524616" y="223751"/>
                  <a:pt x="2542184" y="443198"/>
                </a:cubicBezTo>
                <a:cubicBezTo>
                  <a:pt x="2559752" y="662645"/>
                  <a:pt x="2536298" y="684510"/>
                  <a:pt x="2542184" y="923330"/>
                </a:cubicBezTo>
                <a:cubicBezTo>
                  <a:pt x="2263382" y="945447"/>
                  <a:pt x="2205127" y="941224"/>
                  <a:pt x="1982904" y="923330"/>
                </a:cubicBezTo>
                <a:cubicBezTo>
                  <a:pt x="1760681" y="905436"/>
                  <a:pt x="1619336" y="938169"/>
                  <a:pt x="1321936" y="923330"/>
                </a:cubicBezTo>
                <a:cubicBezTo>
                  <a:pt x="1024536" y="908491"/>
                  <a:pt x="888745" y="926965"/>
                  <a:pt x="660968" y="923330"/>
                </a:cubicBezTo>
                <a:cubicBezTo>
                  <a:pt x="433191" y="919695"/>
                  <a:pt x="251251" y="942226"/>
                  <a:pt x="0" y="923330"/>
                </a:cubicBezTo>
                <a:cubicBezTo>
                  <a:pt x="19286" y="712536"/>
                  <a:pt x="4464" y="574437"/>
                  <a:pt x="0" y="452432"/>
                </a:cubicBezTo>
                <a:cubicBezTo>
                  <a:pt x="-4464" y="330427"/>
                  <a:pt x="-13600" y="215679"/>
                  <a:pt x="0" y="0"/>
                </a:cubicBezTo>
                <a:close/>
              </a:path>
            </a:pathLst>
          </a:custGeom>
          <a:noFill/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xmlns:p14="http://schemas.microsoft.com/office/powerpoint/2010/main" xmlns:a14="http://schemas.microsoft.com/office/drawing/2010/main" xmlns:a16="http://schemas.microsoft.com/office/drawing/2014/main" xmlns="" sd="293640664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 defTabSz="896323">
              <a:defRPr/>
            </a:pPr>
            <a:r>
              <a:rPr lang="ka-GE" sz="1764" b="1" dirty="0">
                <a:solidFill>
                  <a:srgbClr val="4C004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პოზიტიური ემოციები </a:t>
            </a:r>
            <a:r>
              <a:rPr lang="ka-GE" sz="1764" dirty="0">
                <a:solidFill>
                  <a:srgbClr val="4C004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ძლიერი მხარეების აღიარებით და გამოყენებით</a:t>
            </a:r>
            <a:endParaRPr lang="de-DE" sz="1764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232A9051-183F-468E-9422-5FF201FA5F3D}"/>
              </a:ext>
            </a:extLst>
          </p:cNvPr>
          <p:cNvSpPr txBox="1"/>
          <p:nvPr/>
        </p:nvSpPr>
        <p:spPr>
          <a:xfrm>
            <a:off x="8011020" y="1692924"/>
            <a:ext cx="2072267" cy="1449756"/>
          </a:xfrm>
          <a:custGeom>
            <a:avLst/>
            <a:gdLst>
              <a:gd name="connsiteX0" fmla="*/ 0 w 2114026"/>
              <a:gd name="connsiteY0" fmla="*/ 0 h 923330"/>
              <a:gd name="connsiteX1" fmla="*/ 549647 w 2114026"/>
              <a:gd name="connsiteY1" fmla="*/ 0 h 923330"/>
              <a:gd name="connsiteX2" fmla="*/ 1057013 w 2114026"/>
              <a:gd name="connsiteY2" fmla="*/ 0 h 923330"/>
              <a:gd name="connsiteX3" fmla="*/ 1585520 w 2114026"/>
              <a:gd name="connsiteY3" fmla="*/ 0 h 923330"/>
              <a:gd name="connsiteX4" fmla="*/ 2114026 w 2114026"/>
              <a:gd name="connsiteY4" fmla="*/ 0 h 923330"/>
              <a:gd name="connsiteX5" fmla="*/ 2114026 w 2114026"/>
              <a:gd name="connsiteY5" fmla="*/ 443198 h 923330"/>
              <a:gd name="connsiteX6" fmla="*/ 2114026 w 2114026"/>
              <a:gd name="connsiteY6" fmla="*/ 923330 h 923330"/>
              <a:gd name="connsiteX7" fmla="*/ 1648940 w 2114026"/>
              <a:gd name="connsiteY7" fmla="*/ 923330 h 923330"/>
              <a:gd name="connsiteX8" fmla="*/ 1099294 w 2114026"/>
              <a:gd name="connsiteY8" fmla="*/ 923330 h 923330"/>
              <a:gd name="connsiteX9" fmla="*/ 549647 w 2114026"/>
              <a:gd name="connsiteY9" fmla="*/ 923330 h 923330"/>
              <a:gd name="connsiteX10" fmla="*/ 0 w 2114026"/>
              <a:gd name="connsiteY10" fmla="*/ 923330 h 923330"/>
              <a:gd name="connsiteX11" fmla="*/ 0 w 2114026"/>
              <a:gd name="connsiteY11" fmla="*/ 452432 h 923330"/>
              <a:gd name="connsiteX12" fmla="*/ 0 w 2114026"/>
              <a:gd name="connsiteY12" fmla="*/ 0 h 92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14026" h="923330" extrusionOk="0">
                <a:moveTo>
                  <a:pt x="0" y="0"/>
                </a:moveTo>
                <a:cubicBezTo>
                  <a:pt x="157302" y="-1303"/>
                  <a:pt x="398395" y="-4276"/>
                  <a:pt x="549647" y="0"/>
                </a:cubicBezTo>
                <a:cubicBezTo>
                  <a:pt x="700899" y="4276"/>
                  <a:pt x="810069" y="5443"/>
                  <a:pt x="1057013" y="0"/>
                </a:cubicBezTo>
                <a:cubicBezTo>
                  <a:pt x="1303957" y="-5443"/>
                  <a:pt x="1401731" y="12358"/>
                  <a:pt x="1585520" y="0"/>
                </a:cubicBezTo>
                <a:cubicBezTo>
                  <a:pt x="1769309" y="-12358"/>
                  <a:pt x="1906775" y="-25365"/>
                  <a:pt x="2114026" y="0"/>
                </a:cubicBezTo>
                <a:cubicBezTo>
                  <a:pt x="2113281" y="207911"/>
                  <a:pt x="2096458" y="223751"/>
                  <a:pt x="2114026" y="443198"/>
                </a:cubicBezTo>
                <a:cubicBezTo>
                  <a:pt x="2131594" y="662645"/>
                  <a:pt x="2108140" y="684510"/>
                  <a:pt x="2114026" y="923330"/>
                </a:cubicBezTo>
                <a:cubicBezTo>
                  <a:pt x="1947103" y="940771"/>
                  <a:pt x="1832399" y="903937"/>
                  <a:pt x="1648940" y="923330"/>
                </a:cubicBezTo>
                <a:cubicBezTo>
                  <a:pt x="1465481" y="942723"/>
                  <a:pt x="1300759" y="917858"/>
                  <a:pt x="1099294" y="923330"/>
                </a:cubicBezTo>
                <a:cubicBezTo>
                  <a:pt x="897829" y="928802"/>
                  <a:pt x="735311" y="909862"/>
                  <a:pt x="549647" y="923330"/>
                </a:cubicBezTo>
                <a:cubicBezTo>
                  <a:pt x="363983" y="936798"/>
                  <a:pt x="166115" y="918531"/>
                  <a:pt x="0" y="923330"/>
                </a:cubicBezTo>
                <a:cubicBezTo>
                  <a:pt x="19286" y="712536"/>
                  <a:pt x="4464" y="574437"/>
                  <a:pt x="0" y="452432"/>
                </a:cubicBezTo>
                <a:cubicBezTo>
                  <a:pt x="-4464" y="330427"/>
                  <a:pt x="-13600" y="215679"/>
                  <a:pt x="0" y="0"/>
                </a:cubicBezTo>
                <a:close/>
              </a:path>
            </a:pathLst>
          </a:custGeom>
          <a:noFill/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xmlns:p14="http://schemas.microsoft.com/office/powerpoint/2010/main" xmlns:a14="http://schemas.microsoft.com/office/drawing/2010/main" xmlns:a16="http://schemas.microsoft.com/office/drawing/2014/main" xmlns="" sd="293640664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 defTabSz="896323">
              <a:defRPr/>
            </a:pPr>
            <a:r>
              <a:rPr lang="ka-GE" sz="1764" b="1" dirty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აზრის პოვნა </a:t>
            </a:r>
            <a:r>
              <a:rPr lang="ka-GE" sz="1764" dirty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ძლიერი მხარეების მნიშვნელოვანი გამოყენებით</a:t>
            </a:r>
            <a:endParaRPr lang="de-DE" sz="1764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62120649-2728-490D-AD27-8D42711F9ED1}"/>
              </a:ext>
            </a:extLst>
          </p:cNvPr>
          <p:cNvSpPr txBox="1"/>
          <p:nvPr/>
        </p:nvSpPr>
        <p:spPr>
          <a:xfrm>
            <a:off x="9325422" y="2741563"/>
            <a:ext cx="2293958" cy="1178271"/>
          </a:xfrm>
          <a:custGeom>
            <a:avLst/>
            <a:gdLst>
              <a:gd name="connsiteX0" fmla="*/ 0 w 2340183"/>
              <a:gd name="connsiteY0" fmla="*/ 0 h 923330"/>
              <a:gd name="connsiteX1" fmla="*/ 608448 w 2340183"/>
              <a:gd name="connsiteY1" fmla="*/ 0 h 923330"/>
              <a:gd name="connsiteX2" fmla="*/ 1170092 w 2340183"/>
              <a:gd name="connsiteY2" fmla="*/ 0 h 923330"/>
              <a:gd name="connsiteX3" fmla="*/ 1755137 w 2340183"/>
              <a:gd name="connsiteY3" fmla="*/ 0 h 923330"/>
              <a:gd name="connsiteX4" fmla="*/ 2340183 w 2340183"/>
              <a:gd name="connsiteY4" fmla="*/ 0 h 923330"/>
              <a:gd name="connsiteX5" fmla="*/ 2340183 w 2340183"/>
              <a:gd name="connsiteY5" fmla="*/ 443198 h 923330"/>
              <a:gd name="connsiteX6" fmla="*/ 2340183 w 2340183"/>
              <a:gd name="connsiteY6" fmla="*/ 923330 h 923330"/>
              <a:gd name="connsiteX7" fmla="*/ 1825343 w 2340183"/>
              <a:gd name="connsiteY7" fmla="*/ 923330 h 923330"/>
              <a:gd name="connsiteX8" fmla="*/ 1216895 w 2340183"/>
              <a:gd name="connsiteY8" fmla="*/ 923330 h 923330"/>
              <a:gd name="connsiteX9" fmla="*/ 608448 w 2340183"/>
              <a:gd name="connsiteY9" fmla="*/ 923330 h 923330"/>
              <a:gd name="connsiteX10" fmla="*/ 0 w 2340183"/>
              <a:gd name="connsiteY10" fmla="*/ 923330 h 923330"/>
              <a:gd name="connsiteX11" fmla="*/ 0 w 2340183"/>
              <a:gd name="connsiteY11" fmla="*/ 452432 h 923330"/>
              <a:gd name="connsiteX12" fmla="*/ 0 w 2340183"/>
              <a:gd name="connsiteY12" fmla="*/ 0 h 92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40183" h="923330" extrusionOk="0">
                <a:moveTo>
                  <a:pt x="0" y="0"/>
                </a:moveTo>
                <a:cubicBezTo>
                  <a:pt x="258192" y="-1729"/>
                  <a:pt x="342870" y="27820"/>
                  <a:pt x="608448" y="0"/>
                </a:cubicBezTo>
                <a:cubicBezTo>
                  <a:pt x="874026" y="-27820"/>
                  <a:pt x="957030" y="14522"/>
                  <a:pt x="1170092" y="0"/>
                </a:cubicBezTo>
                <a:cubicBezTo>
                  <a:pt x="1383154" y="-14522"/>
                  <a:pt x="1498858" y="-15907"/>
                  <a:pt x="1755137" y="0"/>
                </a:cubicBezTo>
                <a:cubicBezTo>
                  <a:pt x="2011417" y="15907"/>
                  <a:pt x="2107175" y="-26753"/>
                  <a:pt x="2340183" y="0"/>
                </a:cubicBezTo>
                <a:cubicBezTo>
                  <a:pt x="2339438" y="207911"/>
                  <a:pt x="2322615" y="223751"/>
                  <a:pt x="2340183" y="443198"/>
                </a:cubicBezTo>
                <a:cubicBezTo>
                  <a:pt x="2357751" y="662645"/>
                  <a:pt x="2334297" y="684510"/>
                  <a:pt x="2340183" y="923330"/>
                </a:cubicBezTo>
                <a:cubicBezTo>
                  <a:pt x="2231058" y="938477"/>
                  <a:pt x="2010694" y="917942"/>
                  <a:pt x="1825343" y="923330"/>
                </a:cubicBezTo>
                <a:cubicBezTo>
                  <a:pt x="1639992" y="928718"/>
                  <a:pt x="1400454" y="894187"/>
                  <a:pt x="1216895" y="923330"/>
                </a:cubicBezTo>
                <a:cubicBezTo>
                  <a:pt x="1033336" y="952473"/>
                  <a:pt x="803944" y="897656"/>
                  <a:pt x="608448" y="923330"/>
                </a:cubicBezTo>
                <a:cubicBezTo>
                  <a:pt x="412952" y="949004"/>
                  <a:pt x="266307" y="922993"/>
                  <a:pt x="0" y="923330"/>
                </a:cubicBezTo>
                <a:cubicBezTo>
                  <a:pt x="19286" y="712536"/>
                  <a:pt x="4464" y="574437"/>
                  <a:pt x="0" y="452432"/>
                </a:cubicBezTo>
                <a:cubicBezTo>
                  <a:pt x="-4464" y="330427"/>
                  <a:pt x="-13600" y="215679"/>
                  <a:pt x="0" y="0"/>
                </a:cubicBezTo>
                <a:close/>
              </a:path>
            </a:pathLst>
          </a:custGeom>
          <a:noFill/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xmlns:p14="http://schemas.microsoft.com/office/powerpoint/2010/main" xmlns:a14="http://schemas.microsoft.com/office/drawing/2010/main" xmlns:a16="http://schemas.microsoft.com/office/drawing/2014/main" xmlns="" sd="293640664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 defTabSz="896323">
              <a:defRPr/>
            </a:pPr>
            <a:r>
              <a:rPr lang="ka-GE" sz="1764" b="1" dirty="0">
                <a:solidFill>
                  <a:srgbClr val="3399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მიზნები, წარმატება და სიხარული ძლიერი მხარეების გამოყენებით</a:t>
            </a:r>
            <a:endParaRPr lang="de-DE" sz="1764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6F86AE1E-DD89-41DD-B821-6DB97C878572}"/>
              </a:ext>
            </a:extLst>
          </p:cNvPr>
          <p:cNvSpPr txBox="1"/>
          <p:nvPr/>
        </p:nvSpPr>
        <p:spPr>
          <a:xfrm>
            <a:off x="5342780" y="1151633"/>
            <a:ext cx="2353720" cy="1721240"/>
          </a:xfrm>
          <a:custGeom>
            <a:avLst/>
            <a:gdLst>
              <a:gd name="connsiteX0" fmla="*/ 0 w 2401151"/>
              <a:gd name="connsiteY0" fmla="*/ 0 h 923330"/>
              <a:gd name="connsiteX1" fmla="*/ 576276 w 2401151"/>
              <a:gd name="connsiteY1" fmla="*/ 0 h 923330"/>
              <a:gd name="connsiteX2" fmla="*/ 1224587 w 2401151"/>
              <a:gd name="connsiteY2" fmla="*/ 0 h 923330"/>
              <a:gd name="connsiteX3" fmla="*/ 1776852 w 2401151"/>
              <a:gd name="connsiteY3" fmla="*/ 0 h 923330"/>
              <a:gd name="connsiteX4" fmla="*/ 2401151 w 2401151"/>
              <a:gd name="connsiteY4" fmla="*/ 0 h 923330"/>
              <a:gd name="connsiteX5" fmla="*/ 2401151 w 2401151"/>
              <a:gd name="connsiteY5" fmla="*/ 433965 h 923330"/>
              <a:gd name="connsiteX6" fmla="*/ 2401151 w 2401151"/>
              <a:gd name="connsiteY6" fmla="*/ 923330 h 923330"/>
              <a:gd name="connsiteX7" fmla="*/ 1872898 w 2401151"/>
              <a:gd name="connsiteY7" fmla="*/ 923330 h 923330"/>
              <a:gd name="connsiteX8" fmla="*/ 1248599 w 2401151"/>
              <a:gd name="connsiteY8" fmla="*/ 923330 h 923330"/>
              <a:gd name="connsiteX9" fmla="*/ 696334 w 2401151"/>
              <a:gd name="connsiteY9" fmla="*/ 923330 h 923330"/>
              <a:gd name="connsiteX10" fmla="*/ 0 w 2401151"/>
              <a:gd name="connsiteY10" fmla="*/ 923330 h 923330"/>
              <a:gd name="connsiteX11" fmla="*/ 0 w 2401151"/>
              <a:gd name="connsiteY11" fmla="*/ 443198 h 923330"/>
              <a:gd name="connsiteX12" fmla="*/ 0 w 2401151"/>
              <a:gd name="connsiteY12" fmla="*/ 0 h 92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01151" h="923330" fill="none" extrusionOk="0">
                <a:moveTo>
                  <a:pt x="0" y="0"/>
                </a:moveTo>
                <a:cubicBezTo>
                  <a:pt x="200106" y="-107"/>
                  <a:pt x="424161" y="-25592"/>
                  <a:pt x="576276" y="0"/>
                </a:cubicBezTo>
                <a:cubicBezTo>
                  <a:pt x="728391" y="25592"/>
                  <a:pt x="1011489" y="-15605"/>
                  <a:pt x="1224587" y="0"/>
                </a:cubicBezTo>
                <a:cubicBezTo>
                  <a:pt x="1437685" y="15605"/>
                  <a:pt x="1551152" y="12035"/>
                  <a:pt x="1776852" y="0"/>
                </a:cubicBezTo>
                <a:cubicBezTo>
                  <a:pt x="2002552" y="-12035"/>
                  <a:pt x="2173533" y="-27688"/>
                  <a:pt x="2401151" y="0"/>
                </a:cubicBezTo>
                <a:cubicBezTo>
                  <a:pt x="2398828" y="166517"/>
                  <a:pt x="2403250" y="276466"/>
                  <a:pt x="2401151" y="433965"/>
                </a:cubicBezTo>
                <a:cubicBezTo>
                  <a:pt x="2399052" y="591465"/>
                  <a:pt x="2398769" y="709405"/>
                  <a:pt x="2401151" y="923330"/>
                </a:cubicBezTo>
                <a:cubicBezTo>
                  <a:pt x="2159199" y="939057"/>
                  <a:pt x="2115564" y="934629"/>
                  <a:pt x="1872898" y="923330"/>
                </a:cubicBezTo>
                <a:cubicBezTo>
                  <a:pt x="1630232" y="912031"/>
                  <a:pt x="1505530" y="904992"/>
                  <a:pt x="1248599" y="923330"/>
                </a:cubicBezTo>
                <a:cubicBezTo>
                  <a:pt x="991668" y="941668"/>
                  <a:pt x="860303" y="903717"/>
                  <a:pt x="696334" y="923330"/>
                </a:cubicBezTo>
                <a:cubicBezTo>
                  <a:pt x="532366" y="942943"/>
                  <a:pt x="265165" y="954377"/>
                  <a:pt x="0" y="923330"/>
                </a:cubicBezTo>
                <a:cubicBezTo>
                  <a:pt x="12177" y="775741"/>
                  <a:pt x="13543" y="567776"/>
                  <a:pt x="0" y="443198"/>
                </a:cubicBezTo>
                <a:cubicBezTo>
                  <a:pt x="-13543" y="318620"/>
                  <a:pt x="-11713" y="110672"/>
                  <a:pt x="0" y="0"/>
                </a:cubicBezTo>
                <a:close/>
              </a:path>
              <a:path w="2401151" h="923330" stroke="0" extrusionOk="0">
                <a:moveTo>
                  <a:pt x="0" y="0"/>
                </a:moveTo>
                <a:cubicBezTo>
                  <a:pt x="185578" y="7195"/>
                  <a:pt x="475822" y="-22068"/>
                  <a:pt x="624299" y="0"/>
                </a:cubicBezTo>
                <a:cubicBezTo>
                  <a:pt x="772776" y="22068"/>
                  <a:pt x="1030304" y="-25790"/>
                  <a:pt x="1200576" y="0"/>
                </a:cubicBezTo>
                <a:cubicBezTo>
                  <a:pt x="1370848" y="25790"/>
                  <a:pt x="1615247" y="-4736"/>
                  <a:pt x="1800863" y="0"/>
                </a:cubicBezTo>
                <a:cubicBezTo>
                  <a:pt x="1986479" y="4736"/>
                  <a:pt x="2146820" y="16563"/>
                  <a:pt x="2401151" y="0"/>
                </a:cubicBezTo>
                <a:cubicBezTo>
                  <a:pt x="2400406" y="207911"/>
                  <a:pt x="2383583" y="223751"/>
                  <a:pt x="2401151" y="443198"/>
                </a:cubicBezTo>
                <a:cubicBezTo>
                  <a:pt x="2418719" y="662645"/>
                  <a:pt x="2395265" y="684510"/>
                  <a:pt x="2401151" y="923330"/>
                </a:cubicBezTo>
                <a:cubicBezTo>
                  <a:pt x="2190227" y="918262"/>
                  <a:pt x="1981418" y="924709"/>
                  <a:pt x="1872898" y="923330"/>
                </a:cubicBezTo>
                <a:cubicBezTo>
                  <a:pt x="1764378" y="921951"/>
                  <a:pt x="1514138" y="934432"/>
                  <a:pt x="1248599" y="923330"/>
                </a:cubicBezTo>
                <a:cubicBezTo>
                  <a:pt x="983060" y="912228"/>
                  <a:pt x="908938" y="947776"/>
                  <a:pt x="624299" y="923330"/>
                </a:cubicBezTo>
                <a:cubicBezTo>
                  <a:pt x="339660" y="898884"/>
                  <a:pt x="183528" y="950079"/>
                  <a:pt x="0" y="923330"/>
                </a:cubicBezTo>
                <a:cubicBezTo>
                  <a:pt x="19286" y="712536"/>
                  <a:pt x="4464" y="574437"/>
                  <a:pt x="0" y="452432"/>
                </a:cubicBezTo>
                <a:cubicBezTo>
                  <a:pt x="-4464" y="330427"/>
                  <a:pt x="-13600" y="215679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xmlns:p14="http://schemas.microsoft.com/office/powerpoint/2010/main" xmlns:a14="http://schemas.microsoft.com/office/drawing/2010/main" xmlns:a16="http://schemas.microsoft.com/office/drawing/2014/main" xmlns="" sd="293640664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 defTabSz="896323">
              <a:defRPr/>
            </a:pPr>
            <a:r>
              <a:rPr lang="ka-GE" sz="1764" dirty="0">
                <a:solidFill>
                  <a:prstClr val="black"/>
                </a:solidFill>
              </a:rPr>
              <a:t>უკეთესი </a:t>
            </a:r>
            <a:r>
              <a:rPr lang="ka-GE" sz="1764" b="1" dirty="0">
                <a:solidFill>
                  <a:prstClr val="black"/>
                </a:solidFill>
              </a:rPr>
              <a:t>ურთიერთობები </a:t>
            </a:r>
            <a:r>
              <a:rPr lang="ka-GE" sz="1764" dirty="0">
                <a:solidFill>
                  <a:prstClr val="black"/>
                </a:solidFill>
              </a:rPr>
              <a:t>ძლიერი მხარეების აღიარებისა და პოპულარიზაციის გზით</a:t>
            </a:r>
            <a:endParaRPr lang="de-DE" sz="1764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4BA147A0-C5E2-4CA7-AF84-A080E8538679}"/>
              </a:ext>
            </a:extLst>
          </p:cNvPr>
          <p:cNvSpPr txBox="1"/>
          <p:nvPr/>
        </p:nvSpPr>
        <p:spPr>
          <a:xfrm>
            <a:off x="10068914" y="4935147"/>
            <a:ext cx="2891236" cy="1601079"/>
          </a:xfrm>
          <a:custGeom>
            <a:avLst/>
            <a:gdLst>
              <a:gd name="connsiteX0" fmla="*/ 0 w 2155484"/>
              <a:gd name="connsiteY0" fmla="*/ 0 h 1692771"/>
              <a:gd name="connsiteX1" fmla="*/ 560426 w 2155484"/>
              <a:gd name="connsiteY1" fmla="*/ 0 h 1692771"/>
              <a:gd name="connsiteX2" fmla="*/ 1099297 w 2155484"/>
              <a:gd name="connsiteY2" fmla="*/ 0 h 1692771"/>
              <a:gd name="connsiteX3" fmla="*/ 1595058 w 2155484"/>
              <a:gd name="connsiteY3" fmla="*/ 0 h 1692771"/>
              <a:gd name="connsiteX4" fmla="*/ 2155484 w 2155484"/>
              <a:gd name="connsiteY4" fmla="*/ 0 h 1692771"/>
              <a:gd name="connsiteX5" fmla="*/ 2155484 w 2155484"/>
              <a:gd name="connsiteY5" fmla="*/ 513474 h 1692771"/>
              <a:gd name="connsiteX6" fmla="*/ 2155484 w 2155484"/>
              <a:gd name="connsiteY6" fmla="*/ 1026948 h 1692771"/>
              <a:gd name="connsiteX7" fmla="*/ 2155484 w 2155484"/>
              <a:gd name="connsiteY7" fmla="*/ 1692771 h 1692771"/>
              <a:gd name="connsiteX8" fmla="*/ 1638168 w 2155484"/>
              <a:gd name="connsiteY8" fmla="*/ 1692771 h 1692771"/>
              <a:gd name="connsiteX9" fmla="*/ 1163961 w 2155484"/>
              <a:gd name="connsiteY9" fmla="*/ 1692771 h 1692771"/>
              <a:gd name="connsiteX10" fmla="*/ 603536 w 2155484"/>
              <a:gd name="connsiteY10" fmla="*/ 1692771 h 1692771"/>
              <a:gd name="connsiteX11" fmla="*/ 0 w 2155484"/>
              <a:gd name="connsiteY11" fmla="*/ 1692771 h 1692771"/>
              <a:gd name="connsiteX12" fmla="*/ 0 w 2155484"/>
              <a:gd name="connsiteY12" fmla="*/ 1111586 h 1692771"/>
              <a:gd name="connsiteX13" fmla="*/ 0 w 2155484"/>
              <a:gd name="connsiteY13" fmla="*/ 564257 h 1692771"/>
              <a:gd name="connsiteX14" fmla="*/ 0 w 2155484"/>
              <a:gd name="connsiteY14" fmla="*/ 0 h 169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155484" h="1692771" fill="none" extrusionOk="0">
                <a:moveTo>
                  <a:pt x="0" y="0"/>
                </a:moveTo>
                <a:cubicBezTo>
                  <a:pt x="154802" y="18346"/>
                  <a:pt x="286762" y="14736"/>
                  <a:pt x="560426" y="0"/>
                </a:cubicBezTo>
                <a:cubicBezTo>
                  <a:pt x="834090" y="-14736"/>
                  <a:pt x="973403" y="-5571"/>
                  <a:pt x="1099297" y="0"/>
                </a:cubicBezTo>
                <a:cubicBezTo>
                  <a:pt x="1225191" y="5571"/>
                  <a:pt x="1378667" y="-1525"/>
                  <a:pt x="1595058" y="0"/>
                </a:cubicBezTo>
                <a:cubicBezTo>
                  <a:pt x="1811449" y="1525"/>
                  <a:pt x="1898424" y="-26915"/>
                  <a:pt x="2155484" y="0"/>
                </a:cubicBezTo>
                <a:cubicBezTo>
                  <a:pt x="2151761" y="247133"/>
                  <a:pt x="2165199" y="279968"/>
                  <a:pt x="2155484" y="513474"/>
                </a:cubicBezTo>
                <a:cubicBezTo>
                  <a:pt x="2145769" y="746980"/>
                  <a:pt x="2148397" y="853799"/>
                  <a:pt x="2155484" y="1026948"/>
                </a:cubicBezTo>
                <a:cubicBezTo>
                  <a:pt x="2162571" y="1200097"/>
                  <a:pt x="2180348" y="1467850"/>
                  <a:pt x="2155484" y="1692771"/>
                </a:cubicBezTo>
                <a:cubicBezTo>
                  <a:pt x="1901231" y="1676806"/>
                  <a:pt x="1778449" y="1699926"/>
                  <a:pt x="1638168" y="1692771"/>
                </a:cubicBezTo>
                <a:cubicBezTo>
                  <a:pt x="1497887" y="1685616"/>
                  <a:pt x="1375093" y="1681479"/>
                  <a:pt x="1163961" y="1692771"/>
                </a:cubicBezTo>
                <a:cubicBezTo>
                  <a:pt x="952829" y="1704063"/>
                  <a:pt x="726161" y="1711919"/>
                  <a:pt x="603536" y="1692771"/>
                </a:cubicBezTo>
                <a:cubicBezTo>
                  <a:pt x="480911" y="1673623"/>
                  <a:pt x="178716" y="1684942"/>
                  <a:pt x="0" y="1692771"/>
                </a:cubicBezTo>
                <a:cubicBezTo>
                  <a:pt x="-15033" y="1404203"/>
                  <a:pt x="28829" y="1339728"/>
                  <a:pt x="0" y="1111586"/>
                </a:cubicBezTo>
                <a:cubicBezTo>
                  <a:pt x="-28829" y="883445"/>
                  <a:pt x="-11783" y="744082"/>
                  <a:pt x="0" y="564257"/>
                </a:cubicBezTo>
                <a:cubicBezTo>
                  <a:pt x="11783" y="384432"/>
                  <a:pt x="-6252" y="191430"/>
                  <a:pt x="0" y="0"/>
                </a:cubicBezTo>
                <a:close/>
              </a:path>
              <a:path w="2155484" h="1692771" stroke="0" extrusionOk="0">
                <a:moveTo>
                  <a:pt x="0" y="0"/>
                </a:moveTo>
                <a:cubicBezTo>
                  <a:pt x="237189" y="19345"/>
                  <a:pt x="303781" y="11950"/>
                  <a:pt x="517316" y="0"/>
                </a:cubicBezTo>
                <a:cubicBezTo>
                  <a:pt x="730851" y="-11950"/>
                  <a:pt x="807306" y="24075"/>
                  <a:pt x="1013077" y="0"/>
                </a:cubicBezTo>
                <a:cubicBezTo>
                  <a:pt x="1218848" y="-24075"/>
                  <a:pt x="1354121" y="2427"/>
                  <a:pt x="1551948" y="0"/>
                </a:cubicBezTo>
                <a:cubicBezTo>
                  <a:pt x="1749775" y="-2427"/>
                  <a:pt x="1996625" y="-14612"/>
                  <a:pt x="2155484" y="0"/>
                </a:cubicBezTo>
                <a:cubicBezTo>
                  <a:pt x="2167314" y="244725"/>
                  <a:pt x="2162151" y="312363"/>
                  <a:pt x="2155484" y="564257"/>
                </a:cubicBezTo>
                <a:cubicBezTo>
                  <a:pt x="2148817" y="816151"/>
                  <a:pt x="2128709" y="1012707"/>
                  <a:pt x="2155484" y="1128514"/>
                </a:cubicBezTo>
                <a:cubicBezTo>
                  <a:pt x="2182259" y="1244321"/>
                  <a:pt x="2129802" y="1456057"/>
                  <a:pt x="2155484" y="1692771"/>
                </a:cubicBezTo>
                <a:cubicBezTo>
                  <a:pt x="1970446" y="1701109"/>
                  <a:pt x="1915702" y="1710425"/>
                  <a:pt x="1681278" y="1692771"/>
                </a:cubicBezTo>
                <a:cubicBezTo>
                  <a:pt x="1446854" y="1675117"/>
                  <a:pt x="1281287" y="1706694"/>
                  <a:pt x="1163961" y="1692771"/>
                </a:cubicBezTo>
                <a:cubicBezTo>
                  <a:pt x="1046635" y="1678848"/>
                  <a:pt x="735274" y="1688461"/>
                  <a:pt x="581981" y="1692771"/>
                </a:cubicBezTo>
                <a:cubicBezTo>
                  <a:pt x="428688" y="1697081"/>
                  <a:pt x="220878" y="1689936"/>
                  <a:pt x="0" y="1692771"/>
                </a:cubicBezTo>
                <a:cubicBezTo>
                  <a:pt x="9760" y="1568519"/>
                  <a:pt x="13536" y="1397995"/>
                  <a:pt x="0" y="1128514"/>
                </a:cubicBezTo>
                <a:cubicBezTo>
                  <a:pt x="-13536" y="859033"/>
                  <a:pt x="4574" y="833424"/>
                  <a:pt x="0" y="598112"/>
                </a:cubicBezTo>
                <a:cubicBezTo>
                  <a:pt x="-4574" y="362800"/>
                  <a:pt x="-11635" y="246805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xmlns:p14="http://schemas.microsoft.com/office/powerpoint/2010/main" xmlns:a14="http://schemas.microsoft.com/office/drawing/2010/main" xmlns:a16="http://schemas.microsoft.com/office/drawing/2014/main" xmlns="" sd="559668610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r" defTabSz="896323">
              <a:defRPr/>
            </a:pPr>
            <a:r>
              <a:rPr lang="ka-GE" sz="1961" b="1" dirty="0">
                <a:solidFill>
                  <a:srgbClr val="F6890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ჯანმრთელობა - გონებრივი და ფიზიკური ვარჯიში, კვება, ძილი, დასვენება გაცნობიერება</a:t>
            </a:r>
            <a:endParaRPr lang="de-DE" sz="1568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66BFD39F-1CC5-4D2B-9C03-A6C57144088A}"/>
              </a:ext>
            </a:extLst>
          </p:cNvPr>
          <p:cNvSpPr txBox="1"/>
          <p:nvPr/>
        </p:nvSpPr>
        <p:spPr>
          <a:xfrm>
            <a:off x="9186494" y="4003637"/>
            <a:ext cx="2896886" cy="695832"/>
          </a:xfrm>
          <a:custGeom>
            <a:avLst/>
            <a:gdLst>
              <a:gd name="connsiteX0" fmla="*/ 0 w 2955262"/>
              <a:gd name="connsiteY0" fmla="*/ 0 h 646331"/>
              <a:gd name="connsiteX1" fmla="*/ 531947 w 2955262"/>
              <a:gd name="connsiteY1" fmla="*/ 0 h 646331"/>
              <a:gd name="connsiteX2" fmla="*/ 1123000 w 2955262"/>
              <a:gd name="connsiteY2" fmla="*/ 0 h 646331"/>
              <a:gd name="connsiteX3" fmla="*/ 1625394 w 2955262"/>
              <a:gd name="connsiteY3" fmla="*/ 0 h 646331"/>
              <a:gd name="connsiteX4" fmla="*/ 2216447 w 2955262"/>
              <a:gd name="connsiteY4" fmla="*/ 0 h 646331"/>
              <a:gd name="connsiteX5" fmla="*/ 2955262 w 2955262"/>
              <a:gd name="connsiteY5" fmla="*/ 0 h 646331"/>
              <a:gd name="connsiteX6" fmla="*/ 2955262 w 2955262"/>
              <a:gd name="connsiteY6" fmla="*/ 646331 h 646331"/>
              <a:gd name="connsiteX7" fmla="*/ 2305104 w 2955262"/>
              <a:gd name="connsiteY7" fmla="*/ 646331 h 646331"/>
              <a:gd name="connsiteX8" fmla="*/ 1654947 w 2955262"/>
              <a:gd name="connsiteY8" fmla="*/ 646331 h 646331"/>
              <a:gd name="connsiteX9" fmla="*/ 1093447 w 2955262"/>
              <a:gd name="connsiteY9" fmla="*/ 646331 h 646331"/>
              <a:gd name="connsiteX10" fmla="*/ 0 w 2955262"/>
              <a:gd name="connsiteY10" fmla="*/ 646331 h 646331"/>
              <a:gd name="connsiteX11" fmla="*/ 0 w 2955262"/>
              <a:gd name="connsiteY11" fmla="*/ 0 h 646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955262" h="646331" fill="none" extrusionOk="0">
                <a:moveTo>
                  <a:pt x="0" y="0"/>
                </a:moveTo>
                <a:cubicBezTo>
                  <a:pt x="200163" y="-8812"/>
                  <a:pt x="311112" y="-22133"/>
                  <a:pt x="531947" y="0"/>
                </a:cubicBezTo>
                <a:cubicBezTo>
                  <a:pt x="752782" y="22133"/>
                  <a:pt x="859274" y="12021"/>
                  <a:pt x="1123000" y="0"/>
                </a:cubicBezTo>
                <a:cubicBezTo>
                  <a:pt x="1386726" y="-12021"/>
                  <a:pt x="1412424" y="20487"/>
                  <a:pt x="1625394" y="0"/>
                </a:cubicBezTo>
                <a:cubicBezTo>
                  <a:pt x="1838364" y="-20487"/>
                  <a:pt x="1982693" y="12571"/>
                  <a:pt x="2216447" y="0"/>
                </a:cubicBezTo>
                <a:cubicBezTo>
                  <a:pt x="2450201" y="-12571"/>
                  <a:pt x="2780036" y="13254"/>
                  <a:pt x="2955262" y="0"/>
                </a:cubicBezTo>
                <a:cubicBezTo>
                  <a:pt x="2936121" y="264166"/>
                  <a:pt x="2963540" y="360682"/>
                  <a:pt x="2955262" y="646331"/>
                </a:cubicBezTo>
                <a:cubicBezTo>
                  <a:pt x="2767487" y="677924"/>
                  <a:pt x="2538830" y="634635"/>
                  <a:pt x="2305104" y="646331"/>
                </a:cubicBezTo>
                <a:cubicBezTo>
                  <a:pt x="2071378" y="658027"/>
                  <a:pt x="1841172" y="675375"/>
                  <a:pt x="1654947" y="646331"/>
                </a:cubicBezTo>
                <a:cubicBezTo>
                  <a:pt x="1468722" y="617287"/>
                  <a:pt x="1277658" y="653532"/>
                  <a:pt x="1093447" y="646331"/>
                </a:cubicBezTo>
                <a:cubicBezTo>
                  <a:pt x="909236" y="639130"/>
                  <a:pt x="441813" y="633395"/>
                  <a:pt x="0" y="646331"/>
                </a:cubicBezTo>
                <a:cubicBezTo>
                  <a:pt x="11683" y="413730"/>
                  <a:pt x="-13378" y="300364"/>
                  <a:pt x="0" y="0"/>
                </a:cubicBezTo>
                <a:close/>
              </a:path>
              <a:path w="2955262" h="646331" stroke="0" extrusionOk="0">
                <a:moveTo>
                  <a:pt x="0" y="0"/>
                </a:moveTo>
                <a:cubicBezTo>
                  <a:pt x="182569" y="21056"/>
                  <a:pt x="334542" y="-6103"/>
                  <a:pt x="561500" y="0"/>
                </a:cubicBezTo>
                <a:cubicBezTo>
                  <a:pt x="788458" y="6103"/>
                  <a:pt x="880407" y="-5389"/>
                  <a:pt x="1093447" y="0"/>
                </a:cubicBezTo>
                <a:cubicBezTo>
                  <a:pt x="1306487" y="5389"/>
                  <a:pt x="1530433" y="24910"/>
                  <a:pt x="1684499" y="0"/>
                </a:cubicBezTo>
                <a:cubicBezTo>
                  <a:pt x="1838565" y="-24910"/>
                  <a:pt x="2077760" y="-21195"/>
                  <a:pt x="2186894" y="0"/>
                </a:cubicBezTo>
                <a:cubicBezTo>
                  <a:pt x="2296028" y="21195"/>
                  <a:pt x="2599847" y="22225"/>
                  <a:pt x="2955262" y="0"/>
                </a:cubicBezTo>
                <a:cubicBezTo>
                  <a:pt x="2959140" y="309328"/>
                  <a:pt x="2946069" y="332997"/>
                  <a:pt x="2955262" y="646331"/>
                </a:cubicBezTo>
                <a:cubicBezTo>
                  <a:pt x="2773682" y="624344"/>
                  <a:pt x="2638247" y="645979"/>
                  <a:pt x="2364210" y="646331"/>
                </a:cubicBezTo>
                <a:cubicBezTo>
                  <a:pt x="2090173" y="646683"/>
                  <a:pt x="2037580" y="669217"/>
                  <a:pt x="1832262" y="646331"/>
                </a:cubicBezTo>
                <a:cubicBezTo>
                  <a:pt x="1626944" y="623445"/>
                  <a:pt x="1524020" y="632789"/>
                  <a:pt x="1270763" y="646331"/>
                </a:cubicBezTo>
                <a:cubicBezTo>
                  <a:pt x="1017506" y="659873"/>
                  <a:pt x="852415" y="619752"/>
                  <a:pt x="620605" y="646331"/>
                </a:cubicBezTo>
                <a:cubicBezTo>
                  <a:pt x="388795" y="672910"/>
                  <a:pt x="221832" y="656502"/>
                  <a:pt x="0" y="646331"/>
                </a:cubicBezTo>
                <a:cubicBezTo>
                  <a:pt x="23899" y="430304"/>
                  <a:pt x="10432" y="136749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xmlns:p14="http://schemas.microsoft.com/office/powerpoint/2010/main" xmlns:a14="http://schemas.microsoft.com/office/drawing/2010/main" xmlns:a16="http://schemas.microsoft.com/office/drawing/2014/main" xmlns="" sd="559668610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defTabSz="896323">
              <a:defRPr/>
            </a:pPr>
            <a:r>
              <a:rPr lang="ka-GE" sz="1961" dirty="0">
                <a:solidFill>
                  <a:prstClr val="black"/>
                </a:solidFill>
              </a:rPr>
              <a:t>ჯანმრთელობის ძლიერი მხარეები/ჰობი</a:t>
            </a:r>
            <a:r>
              <a:rPr lang="en-US" sz="1961" dirty="0">
                <a:solidFill>
                  <a:prstClr val="black"/>
                </a:solidFill>
              </a:rPr>
              <a:t> </a:t>
            </a:r>
            <a:endParaRPr lang="de-DE" sz="1764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FD88B67B-4BFA-4214-B1B4-6A27B7728961}"/>
              </a:ext>
            </a:extLst>
          </p:cNvPr>
          <p:cNvSpPr txBox="1"/>
          <p:nvPr/>
        </p:nvSpPr>
        <p:spPr>
          <a:xfrm>
            <a:off x="1619250" y="6339634"/>
            <a:ext cx="10000130" cy="66556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xmlns:p14="http://schemas.microsoft.com/office/powerpoint/2010/main" xmlns:a14="http://schemas.microsoft.com/office/drawing/2010/main" xmlns:a16="http://schemas.microsoft.com/office/drawing/2014/main" xmlns="" sd="559668610">
                  <a:custGeom>
                    <a:avLst/>
                    <a:gdLst>
                      <a:gd name="connsiteX0" fmla="*/ 0 w 4083125"/>
                      <a:gd name="connsiteY0" fmla="*/ 0 h 677108"/>
                      <a:gd name="connsiteX1" fmla="*/ 639690 w 4083125"/>
                      <a:gd name="connsiteY1" fmla="*/ 0 h 677108"/>
                      <a:gd name="connsiteX2" fmla="*/ 1238548 w 4083125"/>
                      <a:gd name="connsiteY2" fmla="*/ 0 h 677108"/>
                      <a:gd name="connsiteX3" fmla="*/ 1919069 w 4083125"/>
                      <a:gd name="connsiteY3" fmla="*/ 0 h 677108"/>
                      <a:gd name="connsiteX4" fmla="*/ 2477096 w 4083125"/>
                      <a:gd name="connsiteY4" fmla="*/ 0 h 677108"/>
                      <a:gd name="connsiteX5" fmla="*/ 3157617 w 4083125"/>
                      <a:gd name="connsiteY5" fmla="*/ 0 h 677108"/>
                      <a:gd name="connsiteX6" fmla="*/ 4083125 w 4083125"/>
                      <a:gd name="connsiteY6" fmla="*/ 0 h 677108"/>
                      <a:gd name="connsiteX7" fmla="*/ 4083125 w 4083125"/>
                      <a:gd name="connsiteY7" fmla="*/ 677108 h 677108"/>
                      <a:gd name="connsiteX8" fmla="*/ 3525098 w 4083125"/>
                      <a:gd name="connsiteY8" fmla="*/ 677108 h 677108"/>
                      <a:gd name="connsiteX9" fmla="*/ 2885408 w 4083125"/>
                      <a:gd name="connsiteY9" fmla="*/ 677108 h 677108"/>
                      <a:gd name="connsiteX10" fmla="*/ 2123225 w 4083125"/>
                      <a:gd name="connsiteY10" fmla="*/ 677108 h 677108"/>
                      <a:gd name="connsiteX11" fmla="*/ 1442704 w 4083125"/>
                      <a:gd name="connsiteY11" fmla="*/ 677108 h 677108"/>
                      <a:gd name="connsiteX12" fmla="*/ 762183 w 4083125"/>
                      <a:gd name="connsiteY12" fmla="*/ 677108 h 677108"/>
                      <a:gd name="connsiteX13" fmla="*/ 0 w 4083125"/>
                      <a:gd name="connsiteY13" fmla="*/ 677108 h 677108"/>
                      <a:gd name="connsiteX14" fmla="*/ 0 w 4083125"/>
                      <a:gd name="connsiteY14" fmla="*/ 0 h 6771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4083125" h="677108" extrusionOk="0">
                        <a:moveTo>
                          <a:pt x="0" y="0"/>
                        </a:moveTo>
                        <a:cubicBezTo>
                          <a:pt x="316379" y="-1228"/>
                          <a:pt x="344886" y="-10871"/>
                          <a:pt x="639690" y="0"/>
                        </a:cubicBezTo>
                        <a:cubicBezTo>
                          <a:pt x="934494" y="10871"/>
                          <a:pt x="1049284" y="17003"/>
                          <a:pt x="1238548" y="0"/>
                        </a:cubicBezTo>
                        <a:cubicBezTo>
                          <a:pt x="1427812" y="-17003"/>
                          <a:pt x="1581186" y="29574"/>
                          <a:pt x="1919069" y="0"/>
                        </a:cubicBezTo>
                        <a:cubicBezTo>
                          <a:pt x="2256952" y="-29574"/>
                          <a:pt x="2198774" y="9125"/>
                          <a:pt x="2477096" y="0"/>
                        </a:cubicBezTo>
                        <a:cubicBezTo>
                          <a:pt x="2755418" y="-9125"/>
                          <a:pt x="2997444" y="10161"/>
                          <a:pt x="3157617" y="0"/>
                        </a:cubicBezTo>
                        <a:cubicBezTo>
                          <a:pt x="3317790" y="-10161"/>
                          <a:pt x="3891483" y="4265"/>
                          <a:pt x="4083125" y="0"/>
                        </a:cubicBezTo>
                        <a:cubicBezTo>
                          <a:pt x="4093845" y="312995"/>
                          <a:pt x="4105942" y="519414"/>
                          <a:pt x="4083125" y="677108"/>
                        </a:cubicBezTo>
                        <a:cubicBezTo>
                          <a:pt x="3912603" y="691666"/>
                          <a:pt x="3655459" y="672763"/>
                          <a:pt x="3525098" y="677108"/>
                        </a:cubicBezTo>
                        <a:cubicBezTo>
                          <a:pt x="3394737" y="681453"/>
                          <a:pt x="3079147" y="681355"/>
                          <a:pt x="2885408" y="677108"/>
                        </a:cubicBezTo>
                        <a:cubicBezTo>
                          <a:pt x="2691669" y="672862"/>
                          <a:pt x="2449073" y="698634"/>
                          <a:pt x="2123225" y="677108"/>
                        </a:cubicBezTo>
                        <a:cubicBezTo>
                          <a:pt x="1797377" y="655582"/>
                          <a:pt x="1719082" y="661367"/>
                          <a:pt x="1442704" y="677108"/>
                        </a:cubicBezTo>
                        <a:cubicBezTo>
                          <a:pt x="1166326" y="692849"/>
                          <a:pt x="975139" y="683988"/>
                          <a:pt x="762183" y="677108"/>
                        </a:cubicBezTo>
                        <a:cubicBezTo>
                          <a:pt x="549227" y="670228"/>
                          <a:pt x="319694" y="707314"/>
                          <a:pt x="0" y="677108"/>
                        </a:cubicBezTo>
                        <a:cubicBezTo>
                          <a:pt x="7473" y="378518"/>
                          <a:pt x="-7779" y="277679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 defTabSz="896323">
              <a:defRPr/>
            </a:pPr>
            <a:r>
              <a:rPr lang="ka-GE" sz="3725" b="1" kern="1800" dirty="0">
                <a:solidFill>
                  <a:srgbClr val="4472C4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ძლიერი მხარეები, როგორც საფუძველი</a:t>
            </a:r>
            <a:endParaRPr lang="de-DE" sz="3725" b="1" kern="1800" dirty="0">
              <a:solidFill>
                <a:srgbClr val="5B9BD5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548342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3" grpId="0" animBg="1"/>
      <p:bldP spid="14" grpId="0" animBg="1"/>
      <p:bldP spid="12" grpId="0" animBg="1"/>
      <p:bldP spid="16" grpId="0" animBg="1"/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401</Words>
  <Application>Microsoft Macintosh PowerPoint</Application>
  <PresentationFormat>Benutzerdefiniert</PresentationFormat>
  <Paragraphs>65</Paragraphs>
  <Slides>11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9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21" baseType="lpstr">
      <vt:lpstr>Calibri</vt:lpstr>
      <vt:lpstr>Calibri Light</vt:lpstr>
      <vt:lpstr>Century Gothic</vt:lpstr>
      <vt:lpstr>DejaVu Sans</vt:lpstr>
      <vt:lpstr>Georgia</vt:lpstr>
      <vt:lpstr>Times New Roman</vt:lpstr>
      <vt:lpstr>Tw Cen MT</vt:lpstr>
      <vt:lpstr>Verdana</vt:lpstr>
      <vt:lpstr>Wingdings</vt:lpstr>
      <vt:lpstr>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PERMA - ერთად ფიქრისთვის </vt:lpstr>
      <vt:lpstr>PowerPoint-Präsentation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Social Entrepreneurship Education</dc:title>
  <dc:subject>Sozial und unternehmerisch denken und handeln lernen</dc:subject>
  <dc:creator>Anne Dörner, Kristina Notz, Wolfgang Stark</dc:creator>
  <cp:lastModifiedBy>Johannes Lindner</cp:lastModifiedBy>
  <cp:revision>285</cp:revision>
  <cp:lastPrinted>2023-11-18T16:19:28Z</cp:lastPrinted>
  <dcterms:created xsi:type="dcterms:W3CDTF">2019-11-18T23:27:09Z</dcterms:created>
  <dcterms:modified xsi:type="dcterms:W3CDTF">2023-11-18T16:19:40Z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2017-01-12T00:00:00Z</vt:filetime>
  </property>
  <property fmtid="{D5CDD505-2E9C-101B-9397-08002B2CF9AE}" pid="3" name="Creator">
    <vt:lpwstr>Adobe InDesign CC 2017 (Macintosh)</vt:lpwstr>
  </property>
  <property fmtid="{D5CDD505-2E9C-101B-9397-08002B2CF9AE}" pid="4" name="LastSaved">
    <vt:filetime>2019-11-18T00:00:00Z</vt:filetime>
  </property>
</Properties>
</file>