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2.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13.xml" ContentType="application/vnd.openxmlformats-officedocument.presentationml.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notesSlides/notesSlide18.xml" ContentType="application/vnd.openxmlformats-officedocument.presentationml.notesSlide+xml"/>
  <Override PartName="/ppt/notesSlides/notesSlide22.xml" ContentType="application/vnd.openxmlformats-officedocument.presentationml.notesSlide+xml"/>
  <Override PartName="/ppt/notesSlides/notesSlide24.xml" ContentType="application/vnd.openxmlformats-officedocument.presentationml.notesSlide+xml"/>
  <Override PartName="/ppt/notesSlides/notesSlide23.xml" ContentType="application/vnd.openxmlformats-officedocument.presentationml.notesSlide+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notesSlides/notesSlide3.xml" ContentType="application/vnd.openxmlformats-officedocument.presentationml.notesSlide+xml"/>
  <Override PartName="/ppt/notesSlides/notesSlide14.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9.xml" ContentType="application/vnd.openxmlformats-officedocument.presentationml.notesSlide+xml"/>
  <Override PartName="/ppt/notesSlides/notesSlide8.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15.xml" ContentType="application/vnd.openxmlformats-officedocument.presentationml.notesSlide+xml"/>
  <Override PartName="/ppt/notesSlides/notesSlide7.xml" ContentType="application/vnd.openxmlformats-officedocument.presentationml.notesSlide+xml"/>
  <Override PartName="/ppt/notesSlides/notesSlide6.xml" ContentType="application/vnd.openxmlformats-officedocument.presentationml.notesSlide+xml"/>
  <Override PartName="/ppt/handoutMasters/handoutMaster1.xml" ContentType="application/vnd.openxmlformats-officedocument.presentationml.handoutMaster+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ppt/revisionInfo.xml" ContentType="application/vnd.ms-powerpoint.revisioninfo+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Lst>
  <p:notesMasterIdLst>
    <p:notesMasterId r:id="rId26"/>
  </p:notesMasterIdLst>
  <p:handoutMasterIdLst>
    <p:handoutMasterId r:id="rId27"/>
  </p:handoutMasterIdLst>
  <p:sldIdLst>
    <p:sldId id="256" r:id="rId2"/>
    <p:sldId id="257" r:id="rId3"/>
    <p:sldId id="259" r:id="rId4"/>
    <p:sldId id="260" r:id="rId5"/>
    <p:sldId id="261" r:id="rId6"/>
    <p:sldId id="262" r:id="rId7"/>
    <p:sldId id="280"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 id="281" r:id="rId24"/>
    <p:sldId id="282" r:id="rId25"/>
  </p:sldIdLst>
  <p:sldSz cx="9144000" cy="6858000" type="screen4x3"/>
  <p:notesSz cx="6858000" cy="9144000"/>
  <p:defaultText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1686" autoAdjust="0"/>
    <p:restoredTop sz="75957" autoAdjust="0"/>
  </p:normalViewPr>
  <p:slideViewPr>
    <p:cSldViewPr snapToGrid="0" snapToObjects="1">
      <p:cViewPr varScale="1">
        <p:scale>
          <a:sx n="66" d="100"/>
          <a:sy n="66" d="100"/>
        </p:scale>
        <p:origin x="1203" y="45"/>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ustomXml" Target="../customXml/item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 Id="rId35" Type="http://schemas.openxmlformats.org/officeDocument/2006/relationships/customXml" Target="../customXml/item3.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9C92A824-69B0-2941-A023-7BA49A32BC73}" type="datetimeFigureOut">
              <a:rPr lang="de-DE" smtClean="0"/>
              <a:pPr/>
              <a:t>18.12.2017</a:t>
            </a:fld>
            <a:endParaRPr lang="de-DE" dirty="0"/>
          </a:p>
        </p:txBody>
      </p:sp>
      <p:sp>
        <p:nvSpPr>
          <p:cNvPr id="4" name="Fußzeilenplatzhalt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dirty="0"/>
          </a:p>
        </p:txBody>
      </p:sp>
      <p:sp>
        <p:nvSpPr>
          <p:cNvPr id="5" name="Foliennummernplatzhalt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E507049C-52E4-3340-B2DB-174F98369E2E}" type="slidenum">
              <a:rPr lang="de-DE" smtClean="0"/>
              <a:pPr/>
              <a:t>‹N°›</a:t>
            </a:fld>
            <a:endParaRPr lang="de-DE" dirty="0"/>
          </a:p>
        </p:txBody>
      </p:sp>
    </p:spTree>
    <p:extLst>
      <p:ext uri="{BB962C8B-B14F-4D97-AF65-F5344CB8AC3E}">
        <p14:creationId xmlns:p14="http://schemas.microsoft.com/office/powerpoint/2010/main" val="3250885242"/>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berschriftenplatzhalt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de-DE" dirty="0"/>
          </a:p>
        </p:txBody>
      </p:sp>
      <p:sp>
        <p:nvSpPr>
          <p:cNvPr id="3" name="Datumsplatzhalt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2AAC51-A30F-7744-B964-712BC78EE170}" type="datetimeFigureOut">
              <a:rPr lang="de-DE" smtClean="0"/>
              <a:pPr/>
              <a:t>18.12.2017</a:t>
            </a:fld>
            <a:endParaRPr lang="de-DE" dirty="0"/>
          </a:p>
        </p:txBody>
      </p:sp>
      <p:sp>
        <p:nvSpPr>
          <p:cNvPr id="4" name="Folienbildplatzhalt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de-DE" dirty="0"/>
          </a:p>
        </p:txBody>
      </p:sp>
      <p:sp>
        <p:nvSpPr>
          <p:cNvPr id="5" name="Notizenplatzhalt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6" name="Fußzeilenplatzhalt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de-DE" dirty="0"/>
          </a:p>
        </p:txBody>
      </p:sp>
      <p:sp>
        <p:nvSpPr>
          <p:cNvPr id="7" name="Foliennummernplatzhalt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B865B79-846A-AD48-B1AC-50339194E394}" type="slidenum">
              <a:rPr lang="de-DE" smtClean="0"/>
              <a:pPr/>
              <a:t>‹N°›</a:t>
            </a:fld>
            <a:endParaRPr lang="de-DE" dirty="0"/>
          </a:p>
        </p:txBody>
      </p:sp>
    </p:spTree>
    <p:extLst>
      <p:ext uri="{BB962C8B-B14F-4D97-AF65-F5344CB8AC3E}">
        <p14:creationId xmlns:p14="http://schemas.microsoft.com/office/powerpoint/2010/main" val="3749816331"/>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Aujourd’hui je vais vous raconter une histoire policière : « Sur les traces d’un billet de 20 euros »</a:t>
            </a:r>
            <a:endParaRPr lang="de-AT"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1</a:t>
            </a:fld>
            <a:endParaRPr lang="de-DE" dirty="0"/>
          </a:p>
        </p:txBody>
      </p:sp>
    </p:spTree>
    <p:extLst>
      <p:ext uri="{BB962C8B-B14F-4D97-AF65-F5344CB8AC3E}">
        <p14:creationId xmlns:p14="http://schemas.microsoft.com/office/powerpoint/2010/main" val="17470842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La famille qui a reçu le billet de 20 euros de Julia a faim et prend place dans une auberge. Tous commandent des saucisses et quelque chose à boire.</a:t>
            </a:r>
            <a:endParaRPr lang="de-AT"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10</a:t>
            </a:fld>
            <a:endParaRPr lang="de-DE" dirty="0"/>
          </a:p>
        </p:txBody>
      </p:sp>
    </p:spTree>
    <p:extLst>
      <p:ext uri="{BB962C8B-B14F-4D97-AF65-F5344CB8AC3E}">
        <p14:creationId xmlns:p14="http://schemas.microsoft.com/office/powerpoint/2010/main" val="1283253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Maintenant il faut payer l’addition. L‘aubergiste reçoit un billet de 10 euros et le billet de 20 euros de Julia.</a:t>
            </a:r>
            <a:endParaRPr lang="fr-LU"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FB865B79-846A-AD48-B1AC-50339194E394}" type="slidenum">
              <a:rPr lang="de-DE" smtClean="0"/>
              <a:pPr/>
              <a:t>11</a:t>
            </a:fld>
            <a:endParaRPr lang="de-DE" dirty="0"/>
          </a:p>
        </p:txBody>
      </p:sp>
    </p:spTree>
    <p:extLst>
      <p:ext uri="{BB962C8B-B14F-4D97-AF65-F5344CB8AC3E}">
        <p14:creationId xmlns:p14="http://schemas.microsoft.com/office/powerpoint/2010/main" val="69109687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Des légumes sont livrés à l'auberge et Julia voit soudainement son grand frère Max.</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Il travaille quelques heures par semaine chez le marchand de légumes et aide à livrer les marchandises.</a:t>
            </a:r>
            <a:endParaRPr lang="fr-LU"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FB865B79-846A-AD48-B1AC-50339194E394}" type="slidenum">
              <a:rPr lang="de-DE" smtClean="0"/>
              <a:pPr/>
              <a:t>12</a:t>
            </a:fld>
            <a:endParaRPr lang="de-DE" dirty="0"/>
          </a:p>
        </p:txBody>
      </p:sp>
    </p:spTree>
    <p:extLst>
      <p:ext uri="{BB962C8B-B14F-4D97-AF65-F5344CB8AC3E}">
        <p14:creationId xmlns:p14="http://schemas.microsoft.com/office/powerpoint/2010/main" val="167368237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L’aubergiste prend les billets de son portefeuille et les donne au marchand de légumes.</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Que voit Julia là ? Son billet de 20 euros.</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Reprenons brièvement ce que le billet de 20 euros a déjà vécu :</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[Invitez les élèves à répéter les différentes phases. S’ils ont des difficultés, il faudra les aider.]</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Julia a reçu le billet de 20 euros de sa grand-mère qui l’a gagné en travaillant chez un fleuriste. Elle met d'abord le billet dans sa tirelire.</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De la tirelire, le billet va à la caisse du zoo. De là, à la famille, qui le donne à l'aubergiste. Cela paie la facture du marchand de légumes, qui a maintenant le billet de 20 euros.</a:t>
            </a:r>
            <a:endParaRPr lang="de-AT"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13</a:t>
            </a:fld>
            <a:endParaRPr lang="de-DE" dirty="0"/>
          </a:p>
        </p:txBody>
      </p:sp>
    </p:spTree>
    <p:extLst>
      <p:ext uri="{BB962C8B-B14F-4D97-AF65-F5344CB8AC3E}">
        <p14:creationId xmlns:p14="http://schemas.microsoft.com/office/powerpoint/2010/main" val="18389018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Parce que Max - le frère de Julia - a aidé avec tant de motivation, il obtient une récompense du marchand de légumes : 20 euros.</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Ainsi, le billet de 20 euros de Julia atterrit, après quelques détours, dans le porte-monnaie de Max.</a:t>
            </a:r>
            <a:endParaRPr lang="de-AT"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14</a:t>
            </a:fld>
            <a:endParaRPr lang="de-DE" dirty="0"/>
          </a:p>
        </p:txBody>
      </p:sp>
    </p:spTree>
    <p:extLst>
      <p:ext uri="{BB962C8B-B14F-4D97-AF65-F5344CB8AC3E}">
        <p14:creationId xmlns:p14="http://schemas.microsoft.com/office/powerpoint/2010/main" val="198594325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Max a une petite amie. Elle s'appelle Sara et il est très amoureux d'elle.</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Par conséquent, il lui achète un petit animal en peluche et paie ... avec le billet de 20 euros que Julia a eu pour son anniversaire de sa grand-mère.</a:t>
            </a:r>
            <a:endParaRPr lang="de-AT"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15</a:t>
            </a:fld>
            <a:endParaRPr lang="de-DE" dirty="0"/>
          </a:p>
        </p:txBody>
      </p:sp>
    </p:spTree>
    <p:extLst>
      <p:ext uri="{BB962C8B-B14F-4D97-AF65-F5344CB8AC3E}">
        <p14:creationId xmlns:p14="http://schemas.microsoft.com/office/powerpoint/2010/main" val="15574283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Julia est curieuse de savoir comment l’aventure va continuer pour son billet de 20 euros. Elle regarde le vendeur sortir l'argent de la caisse et le mettre dans un petit sac. Il ferme son magasin et va à la banque.</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Là, il jette le sac avec l'argent pour qu'il soit en sécurité à la banque.</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Julia regarde tristement Lewi et dit : « Maintenant, je ne pourrai probablement plus jamais retrouver mon billet de 20 euros. »</a:t>
            </a:r>
            <a:endParaRPr lang="de-AT"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16</a:t>
            </a:fld>
            <a:endParaRPr lang="de-DE" dirty="0"/>
          </a:p>
        </p:txBody>
      </p:sp>
    </p:spTree>
    <p:extLst>
      <p:ext uri="{BB962C8B-B14F-4D97-AF65-F5344CB8AC3E}">
        <p14:creationId xmlns:p14="http://schemas.microsoft.com/office/powerpoint/2010/main" val="193320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A la banque, l’argent est compté et placé sur le compte du vendeur de peluches.</a:t>
            </a:r>
            <a:endParaRPr lang="fr-LU" sz="1200" kern="1200" dirty="0">
              <a:solidFill>
                <a:schemeClr val="tx1"/>
              </a:solidFill>
              <a:effectLst/>
              <a:latin typeface="+mn-lt"/>
              <a:ea typeface="+mn-ea"/>
              <a:cs typeface="+mn-cs"/>
            </a:endParaRPr>
          </a:p>
          <a:p>
            <a:endParaRPr lang="de-AT"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17</a:t>
            </a:fld>
            <a:endParaRPr lang="de-DE" dirty="0"/>
          </a:p>
        </p:txBody>
      </p:sp>
    </p:spTree>
    <p:extLst>
      <p:ext uri="{BB962C8B-B14F-4D97-AF65-F5344CB8AC3E}">
        <p14:creationId xmlns:p14="http://schemas.microsoft.com/office/powerpoint/2010/main" val="64364961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Le billet de 20 euros de Julia se retrouve à la banque parmi plein d’autres billet de 20 euros.</a:t>
            </a:r>
            <a:endParaRPr lang="fr-LU" sz="1200" kern="1200" dirty="0">
              <a:solidFill>
                <a:schemeClr val="tx1"/>
              </a:solidFill>
              <a:effectLst/>
              <a:latin typeface="+mn-lt"/>
              <a:ea typeface="+mn-ea"/>
              <a:cs typeface="+mn-cs"/>
            </a:endParaRPr>
          </a:p>
          <a:p>
            <a:endParaRPr lang="de-AT"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18</a:t>
            </a:fld>
            <a:endParaRPr lang="de-DE" dirty="0"/>
          </a:p>
        </p:txBody>
      </p:sp>
    </p:spTree>
    <p:extLst>
      <p:ext uri="{BB962C8B-B14F-4D97-AF65-F5344CB8AC3E}">
        <p14:creationId xmlns:p14="http://schemas.microsoft.com/office/powerpoint/2010/main" val="94399978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Une semaine plus tard, Julia se rend au théâtre de marionnettes avec son père. Pour payer l'entrée, son père prend de l'argent à un guichet automatique.</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Quelles personnes dans l'histoire pouvez-vous encore reconnaître sur cette image ?</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[aubergiste, marchand de légumes, vendeur de peluches, Max et Sara, une partie de la famille du zoo]</a:t>
            </a:r>
            <a:endParaRPr lang="de-AT" i="1"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19</a:t>
            </a:fld>
            <a:endParaRPr lang="de-DE" dirty="0"/>
          </a:p>
        </p:txBody>
      </p:sp>
    </p:spTree>
    <p:extLst>
      <p:ext uri="{BB962C8B-B14F-4D97-AF65-F5344CB8AC3E}">
        <p14:creationId xmlns:p14="http://schemas.microsoft.com/office/powerpoint/2010/main" val="195236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Voici Julia. Julia a 8 ans et vit avec son grand frère Max avec ses parents. Son fidèle compagnon est un animal en peluche - la souris Lewi.</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Julia et Lewi ont un grand secret : ils peuvent se parler - et personne d'autre ne s'en rend compte.</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Les deux vont maintenant nous accompagner pendant toute l'histoire du détective.</a:t>
            </a:r>
            <a:endParaRPr lang="fr-LU"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FB865B79-846A-AD48-B1AC-50339194E394}" type="slidenum">
              <a:rPr lang="de-DE" smtClean="0"/>
              <a:pPr/>
              <a:t>2</a:t>
            </a:fld>
            <a:endParaRPr lang="de-DE" dirty="0"/>
          </a:p>
        </p:txBody>
      </p:sp>
    </p:spTree>
    <p:extLst>
      <p:ext uri="{BB962C8B-B14F-4D97-AF65-F5344CB8AC3E}">
        <p14:creationId xmlns:p14="http://schemas.microsoft.com/office/powerpoint/2010/main" val="7015381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Parmi ces billets, il y a aussi un billet de 20 euros. Julia sort son papier sur lequel elle avait noté le numéro de son billet.</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Elle est étonnée : le numéro correspond - c'est en fait SON billet de 20 euros</a:t>
            </a:r>
            <a:endParaRPr lang="de-AT"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20</a:t>
            </a:fld>
            <a:endParaRPr lang="de-DE" dirty="0"/>
          </a:p>
        </p:txBody>
      </p:sp>
    </p:spTree>
    <p:extLst>
      <p:ext uri="{BB962C8B-B14F-4D97-AF65-F5344CB8AC3E}">
        <p14:creationId xmlns:p14="http://schemas.microsoft.com/office/powerpoint/2010/main" val="212514994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Julia est contente d'avoir retrouvé la trace de son billet de 20 euros. Il a beaucoup vécu de nombreuses aventures cette semaine. Et quelles autres expériences connaitra-t-il à l’avenir ?</a:t>
            </a:r>
            <a:endParaRPr lang="fr-LU" sz="1200" kern="1200" dirty="0">
              <a:solidFill>
                <a:schemeClr val="tx1"/>
              </a:solidFill>
              <a:effectLst/>
              <a:latin typeface="+mn-lt"/>
              <a:ea typeface="+mn-ea"/>
              <a:cs typeface="+mn-cs"/>
            </a:endParaRPr>
          </a:p>
        </p:txBody>
      </p:sp>
      <p:sp>
        <p:nvSpPr>
          <p:cNvPr id="4" name="Foliennummernplatzhalter 3"/>
          <p:cNvSpPr>
            <a:spLocks noGrp="1"/>
          </p:cNvSpPr>
          <p:nvPr>
            <p:ph type="sldNum" sz="quarter" idx="10"/>
          </p:nvPr>
        </p:nvSpPr>
        <p:spPr/>
        <p:txBody>
          <a:bodyPr/>
          <a:lstStyle/>
          <a:p>
            <a:fld id="{FB865B79-846A-AD48-B1AC-50339194E394}" type="slidenum">
              <a:rPr lang="de-DE" smtClean="0"/>
              <a:pPr/>
              <a:t>21</a:t>
            </a:fld>
            <a:endParaRPr lang="de-DE" dirty="0"/>
          </a:p>
        </p:txBody>
      </p:sp>
    </p:spTree>
    <p:extLst>
      <p:ext uri="{BB962C8B-B14F-4D97-AF65-F5344CB8AC3E}">
        <p14:creationId xmlns:p14="http://schemas.microsoft.com/office/powerpoint/2010/main" val="4470582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Lewi a toujours été prudent. Il a même dessiné des moments d’échange du billet de 20 euros. Vous pouvez donc voir comment l'argent est toujours échangé contre autre chose.</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Quelles parties de l'histoire policière pouvons-nous voir dans le dessin de Lewi ?</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[L'argent pour un billet pour le zoo, la nourriture et les boissons pour l'argent dans l'auberge, l'argent pour le travail chez Max et le marchand de fruits et légumes]</a:t>
            </a:r>
            <a:endParaRPr lang="fr-LU"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Serons-nous capables de faire à nouveau le voyage entier du billet de 20 euros?</a:t>
            </a:r>
            <a:endParaRPr lang="fr-LU"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Julia a reçu le billet de 20 euros de sa grand-mère. Celle-ci l’a obtenu grâce à son travail chez un fleuriste. Elle remet d'abord le billet dans sa tirelire.</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De la tirelire, le billet va à la caisse du zoo.</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De là à la famille, qui le donne à l'aubergiste. Cela paie la facture au marchand de légumes.</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Le marchand de légumes paie Max pour son travail. Max achète un animal en peluche pour sa petite amie.</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Le marchand de jouets met l'argent à la banque. À la banque, l'argent est compté et crédité sur le compte du marchand d'animaux en peluche.</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Le billet atterrit dans un distributeur automatique et est retiré par le père de Julia. Julia vérifie le numéro qu'elle a écrit et retrouve son billet de 20 euros.</a:t>
            </a:r>
            <a:endParaRPr lang="de-AT" i="0"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22</a:t>
            </a:fld>
            <a:endParaRPr lang="de-DE" dirty="0"/>
          </a:p>
        </p:txBody>
      </p:sp>
    </p:spTree>
    <p:extLst>
      <p:ext uri="{BB962C8B-B14F-4D97-AF65-F5344CB8AC3E}">
        <p14:creationId xmlns:p14="http://schemas.microsoft.com/office/powerpoint/2010/main" val="181088282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Nous sommes maintenant à la fin de l'histoire. Je vous ai apporté une affiche pour vous montrer ce que notre histoire policière a à voir avec l’économie.</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Nous allons regarder cela ensemble et vous comprendrez comment les affaires fonctionnent.</a:t>
            </a:r>
            <a:endParaRPr lang="de-AT"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23</a:t>
            </a:fld>
            <a:endParaRPr lang="de-DE" dirty="0"/>
          </a:p>
        </p:txBody>
      </p:sp>
    </p:spTree>
    <p:extLst>
      <p:ext uri="{BB962C8B-B14F-4D97-AF65-F5344CB8AC3E}">
        <p14:creationId xmlns:p14="http://schemas.microsoft.com/office/powerpoint/2010/main" val="136937768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notes 2"/>
          <p:cNvSpPr>
            <a:spLocks noGrp="1"/>
          </p:cNvSpPr>
          <p:nvPr>
            <p:ph type="body" idx="1"/>
          </p:nvPr>
        </p:nvSpPr>
        <p:spPr/>
        <p:txBody>
          <a:bodyPr/>
          <a:lstStyle/>
          <a:p>
            <a:endParaRPr lang="fr-LU" dirty="0"/>
          </a:p>
        </p:txBody>
      </p:sp>
      <p:sp>
        <p:nvSpPr>
          <p:cNvPr id="4" name="Espace réservé du numéro de diapositive 3"/>
          <p:cNvSpPr>
            <a:spLocks noGrp="1"/>
          </p:cNvSpPr>
          <p:nvPr>
            <p:ph type="sldNum" sz="quarter" idx="10"/>
          </p:nvPr>
        </p:nvSpPr>
        <p:spPr/>
        <p:txBody>
          <a:bodyPr/>
          <a:lstStyle/>
          <a:p>
            <a:fld id="{FB865B79-846A-AD48-B1AC-50339194E394}" type="slidenum">
              <a:rPr lang="de-DE" smtClean="0"/>
              <a:pPr/>
              <a:t>24</a:t>
            </a:fld>
            <a:endParaRPr lang="de-DE" dirty="0"/>
          </a:p>
        </p:txBody>
      </p:sp>
    </p:spTree>
    <p:extLst>
      <p:ext uri="{BB962C8B-B14F-4D97-AF65-F5344CB8AC3E}">
        <p14:creationId xmlns:p14="http://schemas.microsoft.com/office/powerpoint/2010/main" val="16338646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Julia fête son 8ème anniversaire. Beaucoup d'amis sont venus. Qui ne doit pas manquer évidemment ?</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Exactement : sa souris Lewi</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[Demandez où Lewi se cache sur la photo.]</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La grand-mère de Julia est venue, après son travail chez un fleuriste, à sa fête d'anniversaire. Julia reçoit beaucoup de cadeaux - et de sa grand-mère elle reçoit aussi un billet de 20 euros.</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Ce billet de 20 euros jouera toujours un rôle très important dans notre histoire.</a:t>
            </a:r>
            <a:endParaRPr lang="de-AT"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3</a:t>
            </a:fld>
            <a:endParaRPr lang="de-DE" dirty="0"/>
          </a:p>
        </p:txBody>
      </p:sp>
    </p:spTree>
    <p:extLst>
      <p:ext uri="{BB962C8B-B14F-4D97-AF65-F5344CB8AC3E}">
        <p14:creationId xmlns:p14="http://schemas.microsoft.com/office/powerpoint/2010/main" val="10657591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Julia peut décider elle-même et réfléchir à ce qu'elle pourrait faire avec le billet de 20 euros.</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Que feriez-vous avec ces 20 euros ?</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[Rassemblez quelques suggestions.]</a:t>
            </a:r>
            <a:endParaRPr lang="de-AT" i="1"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4</a:t>
            </a:fld>
            <a:endParaRPr lang="de-DE" dirty="0"/>
          </a:p>
        </p:txBody>
      </p:sp>
    </p:spTree>
    <p:extLst>
      <p:ext uri="{BB962C8B-B14F-4D97-AF65-F5344CB8AC3E}">
        <p14:creationId xmlns:p14="http://schemas.microsoft.com/office/powerpoint/2010/main" val="5253105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Julia ne veut pas utiliser l'argent immédiatement et le met dans sa tirelire. Elle se demande ce qui arrive à un billet quand on le dépense.</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Suivons la trace du billet de 20 euros avec Julia et Lewi.</a:t>
            </a:r>
            <a:endParaRPr lang="de-AT"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5</a:t>
            </a:fld>
            <a:endParaRPr lang="de-DE" dirty="0"/>
          </a:p>
        </p:txBody>
      </p:sp>
    </p:spTree>
    <p:extLst>
      <p:ext uri="{BB962C8B-B14F-4D97-AF65-F5344CB8AC3E}">
        <p14:creationId xmlns:p14="http://schemas.microsoft.com/office/powerpoint/2010/main" val="2736624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Julia décide qu'elle veut aller au zoo avec deux amis. Sa grand-mère et Lewi sont également présents.</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Lewi murmure à Julia : « Note le numéro du billet de 20 euros, avant de payer le droit d'entrée. C'est la seule façon de rester sur les traces du billet de 20 euros. »</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Où trouve-t-on en fait un numéro sur un billet ?</a:t>
            </a:r>
            <a:endParaRPr lang="de-AT"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6</a:t>
            </a:fld>
            <a:endParaRPr lang="de-DE" dirty="0"/>
          </a:p>
        </p:txBody>
      </p:sp>
    </p:spTree>
    <p:extLst>
      <p:ext uri="{BB962C8B-B14F-4D97-AF65-F5344CB8AC3E}">
        <p14:creationId xmlns:p14="http://schemas.microsoft.com/office/powerpoint/2010/main" val="168261144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lnSpcReduction="10000"/>
          </a:bodyPr>
          <a:lstStyle/>
          <a:p>
            <a:r>
              <a:rPr lang="fr-FR" sz="1200" kern="1200" dirty="0">
                <a:solidFill>
                  <a:schemeClr val="tx1"/>
                </a:solidFill>
                <a:effectLst/>
                <a:latin typeface="+mn-lt"/>
                <a:ea typeface="+mn-ea"/>
                <a:cs typeface="+mn-cs"/>
              </a:rPr>
              <a:t>[Montrez le numéro sur le billet de 20 euros que vous avez apporté.]</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Chaque billet reçoit son propre numéro. Ainsi, il est unique. En outre, il existe également des éléments de sécurité sur les billets, de sorte qu'ils ne peuvent pas être truqués. En connaissez-vous ?</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Remarque : les consignes de sécurité se réfèrent aux billets de la série "Europe".</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[Montrez les caractéristiques de sécurité des billets de 5, 10 et 20 euros avec l'aide du billet de 20 euros de la présentation et avec le billet de 20 euros apporté]</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[Toucher: papier pour billets de banque, relief tactile</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Voir : fenêtre portrait, filigrane portrait, fil de sécurité</a:t>
            </a:r>
          </a:p>
          <a:p>
            <a:r>
              <a:rPr lang="fr-FR" sz="1200" kern="1200" dirty="0">
                <a:solidFill>
                  <a:schemeClr val="tx1"/>
                </a:solidFill>
                <a:effectLst/>
                <a:latin typeface="+mn-lt"/>
                <a:ea typeface="+mn-ea"/>
                <a:cs typeface="+mn-cs"/>
              </a:rPr>
              <a:t>Inclinaison : fenêtre portrait, hologramme portrait,</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Numéro Emeraude]</a:t>
            </a:r>
          </a:p>
          <a:p>
            <a:r>
              <a:rPr lang="fr-FR" sz="1200" kern="1200" dirty="0">
                <a:solidFill>
                  <a:schemeClr val="tx1"/>
                </a:solidFill>
                <a:effectLst/>
                <a:latin typeface="+mn-lt"/>
                <a:ea typeface="+mn-ea"/>
                <a:cs typeface="+mn-cs"/>
              </a:rPr>
              <a:t>[Caractéristiques de sécurité supplémentaires : micro-écriture, lumière UV standard, lumière UV spéciale (UV-C), fonctions infrarouges]</a:t>
            </a:r>
            <a:br>
              <a:rPr lang="fr-FR" sz="1200" kern="1200" dirty="0">
                <a:solidFill>
                  <a:schemeClr val="tx1"/>
                </a:solidFill>
                <a:effectLst/>
                <a:latin typeface="+mn-lt"/>
                <a:ea typeface="+mn-ea"/>
                <a:cs typeface="+mn-cs"/>
              </a:rPr>
            </a:br>
            <a:endParaRPr lang="fr-LU"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Pour les billets en euros les plus importants de la première série, le numéro (50, 100, 200 ou 500) apparaît en deux couleurs différentes lorsque vous retournez le billet.</a:t>
            </a:r>
            <a:endParaRPr lang="fr-LU"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 </a:t>
            </a:r>
            <a:endParaRPr lang="fr-LU" sz="1200" kern="1200" dirty="0">
              <a:solidFill>
                <a:schemeClr val="tx1"/>
              </a:solidFill>
              <a:effectLst/>
              <a:latin typeface="+mn-lt"/>
              <a:ea typeface="+mn-ea"/>
              <a:cs typeface="+mn-cs"/>
            </a:endParaRPr>
          </a:p>
          <a:p>
            <a:r>
              <a:rPr lang="fr-FR" sz="1200" kern="1200" dirty="0">
                <a:solidFill>
                  <a:schemeClr val="tx1"/>
                </a:solidFill>
                <a:effectLst/>
                <a:latin typeface="+mn-lt"/>
                <a:ea typeface="+mn-ea"/>
                <a:cs typeface="+mn-cs"/>
              </a:rPr>
              <a:t>Le billet de 20 euros de Julia atterrit donc dans la caisse du zoo.</a:t>
            </a:r>
            <a:endParaRPr lang="de-AT"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7</a:t>
            </a:fld>
            <a:endParaRPr lang="de-DE" dirty="0"/>
          </a:p>
        </p:txBody>
      </p:sp>
    </p:spTree>
    <p:extLst>
      <p:ext uri="{BB962C8B-B14F-4D97-AF65-F5344CB8AC3E}">
        <p14:creationId xmlns:p14="http://schemas.microsoft.com/office/powerpoint/2010/main" val="15859596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Julia voit une famille venir à la caisse et payer l'entrée avec un billet de 50 euros. Et que voit Julia à ce moment-là ? La famille reçoit son billet de 20 euros en retour !</a:t>
            </a:r>
            <a:br>
              <a:rPr lang="fr-FR" sz="1200" kern="1200" dirty="0">
                <a:solidFill>
                  <a:schemeClr val="tx1"/>
                </a:solidFill>
                <a:effectLst/>
                <a:latin typeface="+mn-lt"/>
                <a:ea typeface="+mn-ea"/>
                <a:cs typeface="+mn-cs"/>
              </a:rPr>
            </a:br>
            <a:r>
              <a:rPr lang="fr-FR" sz="1200" kern="1200" dirty="0">
                <a:solidFill>
                  <a:schemeClr val="tx1"/>
                </a:solidFill>
                <a:effectLst/>
                <a:latin typeface="+mn-lt"/>
                <a:ea typeface="+mn-ea"/>
                <a:cs typeface="+mn-cs"/>
              </a:rPr>
              <a:t>Maintenant,  on va au zoo!</a:t>
            </a:r>
            <a:endParaRPr lang="de-AT"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8</a:t>
            </a:fld>
            <a:endParaRPr lang="de-DE" dirty="0"/>
          </a:p>
        </p:txBody>
      </p:sp>
    </p:spTree>
    <p:extLst>
      <p:ext uri="{BB962C8B-B14F-4D97-AF65-F5344CB8AC3E}">
        <p14:creationId xmlns:p14="http://schemas.microsoft.com/office/powerpoint/2010/main" val="6567605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normAutofit/>
          </a:bodyPr>
          <a:lstStyle/>
          <a:p>
            <a:r>
              <a:rPr lang="fr-FR" sz="1200" kern="1200" dirty="0">
                <a:solidFill>
                  <a:schemeClr val="tx1"/>
                </a:solidFill>
                <a:effectLst/>
                <a:latin typeface="+mn-lt"/>
                <a:ea typeface="+mn-ea"/>
                <a:cs typeface="+mn-cs"/>
              </a:rPr>
              <a:t>Julia et Lewi, sa grand-mère, ses amis et aussi les autres familles se promènent dans le zoo et regardent tous les animaux.</a:t>
            </a:r>
            <a:endParaRPr lang="de-AT" dirty="0"/>
          </a:p>
        </p:txBody>
      </p:sp>
      <p:sp>
        <p:nvSpPr>
          <p:cNvPr id="4" name="Foliennummernplatzhalter 3"/>
          <p:cNvSpPr>
            <a:spLocks noGrp="1"/>
          </p:cNvSpPr>
          <p:nvPr>
            <p:ph type="sldNum" sz="quarter" idx="10"/>
          </p:nvPr>
        </p:nvSpPr>
        <p:spPr/>
        <p:txBody>
          <a:bodyPr/>
          <a:lstStyle/>
          <a:p>
            <a:fld id="{FB865B79-846A-AD48-B1AC-50339194E394}" type="slidenum">
              <a:rPr lang="de-DE" smtClean="0"/>
              <a:pPr/>
              <a:t>9</a:t>
            </a:fld>
            <a:endParaRPr lang="de-DE" dirty="0"/>
          </a:p>
        </p:txBody>
      </p:sp>
    </p:spTree>
    <p:extLst>
      <p:ext uri="{BB962C8B-B14F-4D97-AF65-F5344CB8AC3E}">
        <p14:creationId xmlns:p14="http://schemas.microsoft.com/office/powerpoint/2010/main" val="10887037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AT"/>
              <a:t>Mastertitelformat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de-AT"/>
              <a:t>Master-Untertitelformat bearbeiten</a:t>
            </a:r>
            <a:endParaRPr lang="de-DE"/>
          </a:p>
        </p:txBody>
      </p:sp>
      <p:sp>
        <p:nvSpPr>
          <p:cNvPr id="4" name="Datumsplatzhalter 3"/>
          <p:cNvSpPr>
            <a:spLocks noGrp="1"/>
          </p:cNvSpPr>
          <p:nvPr>
            <p:ph type="dt" sz="half" idx="10"/>
          </p:nvPr>
        </p:nvSpPr>
        <p:spPr/>
        <p:txBody>
          <a:bodyPr/>
          <a:lstStyle/>
          <a:p>
            <a:fld id="{AC0E8208-664E-794C-9321-DFEDD3D21434}" type="datetime1">
              <a:rPr lang="de-AT" smtClean="0"/>
              <a:pPr/>
              <a:t>18.12.2017</a:t>
            </a:fld>
            <a:endParaRPr lang="de-DE" dirty="0"/>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p:txBody>
          <a:bodyPr/>
          <a:lstStyle/>
          <a:p>
            <a:fld id="{801FD811-B0FC-4041-9949-AA980EF62615}" type="slidenum">
              <a:rPr lang="de-DE" smtClean="0"/>
              <a:pPr/>
              <a:t>‹N°›</a:t>
            </a:fld>
            <a:endParaRPr lang="de-DE" dirty="0"/>
          </a:p>
        </p:txBody>
      </p:sp>
    </p:spTree>
    <p:extLst>
      <p:ext uri="{BB962C8B-B14F-4D97-AF65-F5344CB8AC3E}">
        <p14:creationId xmlns:p14="http://schemas.microsoft.com/office/powerpoint/2010/main" val="27423700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a:t>Mastertitelformat bearbeiten</a:t>
            </a:r>
            <a:endParaRPr lang="de-DE"/>
          </a:p>
        </p:txBody>
      </p:sp>
      <p:sp>
        <p:nvSpPr>
          <p:cNvPr id="3" name="Vertikaler Textplatzhalter 2"/>
          <p:cNvSpPr>
            <a:spLocks noGrp="1"/>
          </p:cNvSpPr>
          <p:nvPr>
            <p:ph type="body" orient="vert" idx="1"/>
          </p:nvPr>
        </p:nvSpPr>
        <p:spPr/>
        <p:txBody>
          <a:bodyPr vert="eaVert"/>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4" name="Datumsplatzhalter 3"/>
          <p:cNvSpPr>
            <a:spLocks noGrp="1"/>
          </p:cNvSpPr>
          <p:nvPr>
            <p:ph type="dt" sz="half" idx="10"/>
          </p:nvPr>
        </p:nvSpPr>
        <p:spPr/>
        <p:txBody>
          <a:bodyPr/>
          <a:lstStyle/>
          <a:p>
            <a:fld id="{FF09264C-7A75-8C43-A5CD-E5300EFA9553}" type="datetime1">
              <a:rPr lang="de-AT" smtClean="0"/>
              <a:pPr/>
              <a:t>18.12.2017</a:t>
            </a:fld>
            <a:endParaRPr lang="de-DE" dirty="0"/>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p:txBody>
          <a:bodyPr/>
          <a:lstStyle/>
          <a:p>
            <a:fld id="{801FD811-B0FC-4041-9949-AA980EF62615}" type="slidenum">
              <a:rPr lang="de-DE" smtClean="0"/>
              <a:pPr/>
              <a:t>‹N°›</a:t>
            </a:fld>
            <a:endParaRPr lang="de-DE" dirty="0"/>
          </a:p>
        </p:txBody>
      </p:sp>
    </p:spTree>
    <p:extLst>
      <p:ext uri="{BB962C8B-B14F-4D97-AF65-F5344CB8AC3E}">
        <p14:creationId xmlns:p14="http://schemas.microsoft.com/office/powerpoint/2010/main" val="2917713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p:spPr>
        <p:txBody>
          <a:bodyPr vert="eaVert"/>
          <a:lstStyle/>
          <a:p>
            <a:r>
              <a:rPr lang="de-AT"/>
              <a:t>Mastertitelformat bearbeiten</a:t>
            </a:r>
            <a:endParaRPr lang="de-DE"/>
          </a:p>
        </p:txBody>
      </p:sp>
      <p:sp>
        <p:nvSpPr>
          <p:cNvPr id="3" name="Vertikaler Textplatzhalter 2"/>
          <p:cNvSpPr>
            <a:spLocks noGrp="1"/>
          </p:cNvSpPr>
          <p:nvPr>
            <p:ph type="body" orient="vert" idx="1"/>
          </p:nvPr>
        </p:nvSpPr>
        <p:spPr>
          <a:xfrm>
            <a:off x="457200" y="274638"/>
            <a:ext cx="6019800" cy="5851525"/>
          </a:xfrm>
        </p:spPr>
        <p:txBody>
          <a:bodyPr vert="eaVert"/>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4" name="Datumsplatzhalter 3"/>
          <p:cNvSpPr>
            <a:spLocks noGrp="1"/>
          </p:cNvSpPr>
          <p:nvPr>
            <p:ph type="dt" sz="half" idx="10"/>
          </p:nvPr>
        </p:nvSpPr>
        <p:spPr/>
        <p:txBody>
          <a:bodyPr/>
          <a:lstStyle/>
          <a:p>
            <a:fld id="{FC089789-42C0-BD47-B7AB-5DF80F1661A1}" type="datetime1">
              <a:rPr lang="de-AT" smtClean="0"/>
              <a:pPr/>
              <a:t>18.12.2017</a:t>
            </a:fld>
            <a:endParaRPr lang="de-DE" dirty="0"/>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p:txBody>
          <a:bodyPr/>
          <a:lstStyle/>
          <a:p>
            <a:fld id="{801FD811-B0FC-4041-9949-AA980EF62615}" type="slidenum">
              <a:rPr lang="de-DE" smtClean="0"/>
              <a:pPr/>
              <a:t>‹N°›</a:t>
            </a:fld>
            <a:endParaRPr lang="de-DE" dirty="0"/>
          </a:p>
        </p:txBody>
      </p:sp>
    </p:spTree>
    <p:extLst>
      <p:ext uri="{BB962C8B-B14F-4D97-AF65-F5344CB8AC3E}">
        <p14:creationId xmlns:p14="http://schemas.microsoft.com/office/powerpoint/2010/main" val="26038072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a:t>Mastertitelformat bearbeiten</a:t>
            </a:r>
            <a:endParaRPr lang="de-DE"/>
          </a:p>
        </p:txBody>
      </p:sp>
      <p:sp>
        <p:nvSpPr>
          <p:cNvPr id="3" name="Inhaltsplatzhalter 2"/>
          <p:cNvSpPr>
            <a:spLocks noGrp="1"/>
          </p:cNvSpPr>
          <p:nvPr>
            <p:ph idx="1"/>
          </p:nvPr>
        </p:nvSpPr>
        <p:spPr/>
        <p:txBody>
          <a:bodyPr/>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4" name="Datumsplatzhalter 3"/>
          <p:cNvSpPr>
            <a:spLocks noGrp="1"/>
          </p:cNvSpPr>
          <p:nvPr>
            <p:ph type="dt" sz="half" idx="10"/>
          </p:nvPr>
        </p:nvSpPr>
        <p:spPr/>
        <p:txBody>
          <a:bodyPr/>
          <a:lstStyle/>
          <a:p>
            <a:fld id="{6B1510F5-883A-434B-B278-09CA36E352F4}" type="datetime1">
              <a:rPr lang="de-AT" smtClean="0"/>
              <a:pPr/>
              <a:t>18.12.2017</a:t>
            </a:fld>
            <a:endParaRPr lang="de-DE" dirty="0"/>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p:txBody>
          <a:bodyPr/>
          <a:lstStyle/>
          <a:p>
            <a:fld id="{801FD811-B0FC-4041-9949-AA980EF62615}" type="slidenum">
              <a:rPr lang="de-DE" smtClean="0"/>
              <a:pPr/>
              <a:t>‹N°›</a:t>
            </a:fld>
            <a:endParaRPr lang="de-DE" dirty="0"/>
          </a:p>
        </p:txBody>
      </p:sp>
    </p:spTree>
    <p:extLst>
      <p:ext uri="{BB962C8B-B14F-4D97-AF65-F5344CB8AC3E}">
        <p14:creationId xmlns:p14="http://schemas.microsoft.com/office/powerpoint/2010/main" val="17443244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AT"/>
              <a:t>Mastertitelformat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de-AT"/>
              <a:t>Mastertextformat bearbeiten</a:t>
            </a:r>
          </a:p>
        </p:txBody>
      </p:sp>
      <p:sp>
        <p:nvSpPr>
          <p:cNvPr id="4" name="Datumsplatzhalter 3"/>
          <p:cNvSpPr>
            <a:spLocks noGrp="1"/>
          </p:cNvSpPr>
          <p:nvPr>
            <p:ph type="dt" sz="half" idx="10"/>
          </p:nvPr>
        </p:nvSpPr>
        <p:spPr/>
        <p:txBody>
          <a:bodyPr/>
          <a:lstStyle/>
          <a:p>
            <a:fld id="{1EC9E391-12D7-5743-9FAA-2190D0028827}" type="datetime1">
              <a:rPr lang="de-AT" smtClean="0"/>
              <a:pPr/>
              <a:t>18.12.2017</a:t>
            </a:fld>
            <a:endParaRPr lang="de-DE" dirty="0"/>
          </a:p>
        </p:txBody>
      </p:sp>
      <p:sp>
        <p:nvSpPr>
          <p:cNvPr id="5" name="Fußzeilenplatzhalter 4"/>
          <p:cNvSpPr>
            <a:spLocks noGrp="1"/>
          </p:cNvSpPr>
          <p:nvPr>
            <p:ph type="ftr" sz="quarter" idx="11"/>
          </p:nvPr>
        </p:nvSpPr>
        <p:spPr/>
        <p:txBody>
          <a:bodyPr/>
          <a:lstStyle/>
          <a:p>
            <a:endParaRPr lang="de-DE" dirty="0"/>
          </a:p>
        </p:txBody>
      </p:sp>
      <p:sp>
        <p:nvSpPr>
          <p:cNvPr id="6" name="Foliennummernplatzhalter 5"/>
          <p:cNvSpPr>
            <a:spLocks noGrp="1"/>
          </p:cNvSpPr>
          <p:nvPr>
            <p:ph type="sldNum" sz="quarter" idx="12"/>
          </p:nvPr>
        </p:nvSpPr>
        <p:spPr/>
        <p:txBody>
          <a:bodyPr/>
          <a:lstStyle/>
          <a:p>
            <a:fld id="{801FD811-B0FC-4041-9949-AA980EF62615}" type="slidenum">
              <a:rPr lang="de-DE" smtClean="0"/>
              <a:pPr/>
              <a:t>‹N°›</a:t>
            </a:fld>
            <a:endParaRPr lang="de-DE" dirty="0"/>
          </a:p>
        </p:txBody>
      </p:sp>
    </p:spTree>
    <p:extLst>
      <p:ext uri="{BB962C8B-B14F-4D97-AF65-F5344CB8AC3E}">
        <p14:creationId xmlns:p14="http://schemas.microsoft.com/office/powerpoint/2010/main" val="8564764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a:t>Mastertitelformat bearbeiten</a:t>
            </a:r>
            <a:endParaRPr lang="de-DE"/>
          </a:p>
        </p:txBody>
      </p:sp>
      <p:sp>
        <p:nvSpPr>
          <p:cNvPr id="3" name="Inhaltsplatzhalt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4" name="Inhaltsplatzhalt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5" name="Datumsplatzhalter 4"/>
          <p:cNvSpPr>
            <a:spLocks noGrp="1"/>
          </p:cNvSpPr>
          <p:nvPr>
            <p:ph type="dt" sz="half" idx="10"/>
          </p:nvPr>
        </p:nvSpPr>
        <p:spPr/>
        <p:txBody>
          <a:bodyPr/>
          <a:lstStyle/>
          <a:p>
            <a:fld id="{3C67DD94-F9B9-EF4E-A314-86ED07DBBF45}" type="datetime1">
              <a:rPr lang="de-AT" smtClean="0"/>
              <a:pPr/>
              <a:t>18.12.2017</a:t>
            </a:fld>
            <a:endParaRPr lang="de-DE" dirty="0"/>
          </a:p>
        </p:txBody>
      </p:sp>
      <p:sp>
        <p:nvSpPr>
          <p:cNvPr id="6" name="Fußzeilenplatzhalter 5"/>
          <p:cNvSpPr>
            <a:spLocks noGrp="1"/>
          </p:cNvSpPr>
          <p:nvPr>
            <p:ph type="ftr" sz="quarter" idx="11"/>
          </p:nvPr>
        </p:nvSpPr>
        <p:spPr/>
        <p:txBody>
          <a:bodyPr/>
          <a:lstStyle/>
          <a:p>
            <a:endParaRPr lang="de-DE" dirty="0"/>
          </a:p>
        </p:txBody>
      </p:sp>
      <p:sp>
        <p:nvSpPr>
          <p:cNvPr id="7" name="Foliennummernplatzhalter 6"/>
          <p:cNvSpPr>
            <a:spLocks noGrp="1"/>
          </p:cNvSpPr>
          <p:nvPr>
            <p:ph type="sldNum" sz="quarter" idx="12"/>
          </p:nvPr>
        </p:nvSpPr>
        <p:spPr/>
        <p:txBody>
          <a:bodyPr/>
          <a:lstStyle/>
          <a:p>
            <a:fld id="{801FD811-B0FC-4041-9949-AA980EF62615}" type="slidenum">
              <a:rPr lang="de-DE" smtClean="0"/>
              <a:pPr/>
              <a:t>‹N°›</a:t>
            </a:fld>
            <a:endParaRPr lang="de-DE" dirty="0"/>
          </a:p>
        </p:txBody>
      </p:sp>
    </p:spTree>
    <p:extLst>
      <p:ext uri="{BB962C8B-B14F-4D97-AF65-F5344CB8AC3E}">
        <p14:creationId xmlns:p14="http://schemas.microsoft.com/office/powerpoint/2010/main" val="4513052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lvl1pPr>
              <a:defRPr/>
            </a:lvl1pPr>
          </a:lstStyle>
          <a:p>
            <a:r>
              <a:rPr lang="de-AT"/>
              <a:t>Mastertitelformat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AT"/>
              <a:t>Mastertextformat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AT"/>
              <a:t>Mastertextformat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7" name="Datumsplatzhalter 6"/>
          <p:cNvSpPr>
            <a:spLocks noGrp="1"/>
          </p:cNvSpPr>
          <p:nvPr>
            <p:ph type="dt" sz="half" idx="10"/>
          </p:nvPr>
        </p:nvSpPr>
        <p:spPr/>
        <p:txBody>
          <a:bodyPr/>
          <a:lstStyle/>
          <a:p>
            <a:fld id="{73C523D0-ADD3-174B-84E8-DD46DBEA2F19}" type="datetime1">
              <a:rPr lang="de-AT" smtClean="0"/>
              <a:pPr/>
              <a:t>18.12.2017</a:t>
            </a:fld>
            <a:endParaRPr lang="de-DE" dirty="0"/>
          </a:p>
        </p:txBody>
      </p:sp>
      <p:sp>
        <p:nvSpPr>
          <p:cNvPr id="8" name="Fußzeilenplatzhalter 7"/>
          <p:cNvSpPr>
            <a:spLocks noGrp="1"/>
          </p:cNvSpPr>
          <p:nvPr>
            <p:ph type="ftr" sz="quarter" idx="11"/>
          </p:nvPr>
        </p:nvSpPr>
        <p:spPr/>
        <p:txBody>
          <a:bodyPr/>
          <a:lstStyle/>
          <a:p>
            <a:endParaRPr lang="de-DE" dirty="0"/>
          </a:p>
        </p:txBody>
      </p:sp>
      <p:sp>
        <p:nvSpPr>
          <p:cNvPr id="9" name="Foliennummernplatzhalter 8"/>
          <p:cNvSpPr>
            <a:spLocks noGrp="1"/>
          </p:cNvSpPr>
          <p:nvPr>
            <p:ph type="sldNum" sz="quarter" idx="12"/>
          </p:nvPr>
        </p:nvSpPr>
        <p:spPr/>
        <p:txBody>
          <a:bodyPr/>
          <a:lstStyle/>
          <a:p>
            <a:fld id="{801FD811-B0FC-4041-9949-AA980EF62615}" type="slidenum">
              <a:rPr lang="de-DE" smtClean="0"/>
              <a:pPr/>
              <a:t>‹N°›</a:t>
            </a:fld>
            <a:endParaRPr lang="de-DE" dirty="0"/>
          </a:p>
        </p:txBody>
      </p:sp>
    </p:spTree>
    <p:extLst>
      <p:ext uri="{BB962C8B-B14F-4D97-AF65-F5344CB8AC3E}">
        <p14:creationId xmlns:p14="http://schemas.microsoft.com/office/powerpoint/2010/main" val="16712899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AT"/>
              <a:t>Mastertitelformat bearbeiten</a:t>
            </a:r>
            <a:endParaRPr lang="de-DE"/>
          </a:p>
        </p:txBody>
      </p:sp>
      <p:sp>
        <p:nvSpPr>
          <p:cNvPr id="3" name="Datumsplatzhalter 2"/>
          <p:cNvSpPr>
            <a:spLocks noGrp="1"/>
          </p:cNvSpPr>
          <p:nvPr>
            <p:ph type="dt" sz="half" idx="10"/>
          </p:nvPr>
        </p:nvSpPr>
        <p:spPr/>
        <p:txBody>
          <a:bodyPr/>
          <a:lstStyle/>
          <a:p>
            <a:fld id="{F6100557-5148-3840-B041-71D10D91B1ED}" type="datetime1">
              <a:rPr lang="de-AT" smtClean="0"/>
              <a:pPr/>
              <a:t>18.12.2017</a:t>
            </a:fld>
            <a:endParaRPr lang="de-DE" dirty="0"/>
          </a:p>
        </p:txBody>
      </p:sp>
      <p:sp>
        <p:nvSpPr>
          <p:cNvPr id="4" name="Fußzeilenplatzhalter 3"/>
          <p:cNvSpPr>
            <a:spLocks noGrp="1"/>
          </p:cNvSpPr>
          <p:nvPr>
            <p:ph type="ftr" sz="quarter" idx="11"/>
          </p:nvPr>
        </p:nvSpPr>
        <p:spPr/>
        <p:txBody>
          <a:bodyPr/>
          <a:lstStyle/>
          <a:p>
            <a:endParaRPr lang="de-DE" dirty="0"/>
          </a:p>
        </p:txBody>
      </p:sp>
      <p:sp>
        <p:nvSpPr>
          <p:cNvPr id="5" name="Foliennummernplatzhalter 4"/>
          <p:cNvSpPr>
            <a:spLocks noGrp="1"/>
          </p:cNvSpPr>
          <p:nvPr>
            <p:ph type="sldNum" sz="quarter" idx="12"/>
          </p:nvPr>
        </p:nvSpPr>
        <p:spPr/>
        <p:txBody>
          <a:bodyPr/>
          <a:lstStyle/>
          <a:p>
            <a:fld id="{801FD811-B0FC-4041-9949-AA980EF62615}" type="slidenum">
              <a:rPr lang="de-DE" smtClean="0"/>
              <a:pPr/>
              <a:t>‹N°›</a:t>
            </a:fld>
            <a:endParaRPr lang="de-DE" dirty="0"/>
          </a:p>
        </p:txBody>
      </p:sp>
    </p:spTree>
    <p:extLst>
      <p:ext uri="{BB962C8B-B14F-4D97-AF65-F5344CB8AC3E}">
        <p14:creationId xmlns:p14="http://schemas.microsoft.com/office/powerpoint/2010/main" val="15403092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85DA97CC-2B50-904E-BC92-C94EA299ABB0}" type="datetime1">
              <a:rPr lang="de-AT" smtClean="0"/>
              <a:pPr/>
              <a:t>18.12.2017</a:t>
            </a:fld>
            <a:endParaRPr lang="de-DE" dirty="0"/>
          </a:p>
        </p:txBody>
      </p:sp>
      <p:sp>
        <p:nvSpPr>
          <p:cNvPr id="3" name="Fußzeilenplatzhalter 2"/>
          <p:cNvSpPr>
            <a:spLocks noGrp="1"/>
          </p:cNvSpPr>
          <p:nvPr>
            <p:ph type="ftr" sz="quarter" idx="11"/>
          </p:nvPr>
        </p:nvSpPr>
        <p:spPr/>
        <p:txBody>
          <a:bodyPr/>
          <a:lstStyle/>
          <a:p>
            <a:endParaRPr lang="de-DE" dirty="0"/>
          </a:p>
        </p:txBody>
      </p:sp>
      <p:sp>
        <p:nvSpPr>
          <p:cNvPr id="4" name="Foliennummernplatzhalter 3"/>
          <p:cNvSpPr>
            <a:spLocks noGrp="1"/>
          </p:cNvSpPr>
          <p:nvPr>
            <p:ph type="sldNum" sz="quarter" idx="12"/>
          </p:nvPr>
        </p:nvSpPr>
        <p:spPr/>
        <p:txBody>
          <a:bodyPr/>
          <a:lstStyle/>
          <a:p>
            <a:fld id="{801FD811-B0FC-4041-9949-AA980EF62615}" type="slidenum">
              <a:rPr lang="de-DE" smtClean="0"/>
              <a:pPr/>
              <a:t>‹N°›</a:t>
            </a:fld>
            <a:endParaRPr lang="de-DE" dirty="0"/>
          </a:p>
        </p:txBody>
      </p:sp>
    </p:spTree>
    <p:extLst>
      <p:ext uri="{BB962C8B-B14F-4D97-AF65-F5344CB8AC3E}">
        <p14:creationId xmlns:p14="http://schemas.microsoft.com/office/powerpoint/2010/main" val="375395277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AT"/>
              <a:t>Mastertitelformat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AT"/>
              <a:t>Mastertextformat bearbeiten</a:t>
            </a:r>
          </a:p>
        </p:txBody>
      </p:sp>
      <p:sp>
        <p:nvSpPr>
          <p:cNvPr id="5" name="Datumsplatzhalter 4"/>
          <p:cNvSpPr>
            <a:spLocks noGrp="1"/>
          </p:cNvSpPr>
          <p:nvPr>
            <p:ph type="dt" sz="half" idx="10"/>
          </p:nvPr>
        </p:nvSpPr>
        <p:spPr/>
        <p:txBody>
          <a:bodyPr/>
          <a:lstStyle/>
          <a:p>
            <a:fld id="{7F7328B6-C049-BD47-9962-094D5EB3A6F0}" type="datetime1">
              <a:rPr lang="de-AT" smtClean="0"/>
              <a:pPr/>
              <a:t>18.12.2017</a:t>
            </a:fld>
            <a:endParaRPr lang="de-DE" dirty="0"/>
          </a:p>
        </p:txBody>
      </p:sp>
      <p:sp>
        <p:nvSpPr>
          <p:cNvPr id="6" name="Fußzeilenplatzhalter 5"/>
          <p:cNvSpPr>
            <a:spLocks noGrp="1"/>
          </p:cNvSpPr>
          <p:nvPr>
            <p:ph type="ftr" sz="quarter" idx="11"/>
          </p:nvPr>
        </p:nvSpPr>
        <p:spPr/>
        <p:txBody>
          <a:bodyPr/>
          <a:lstStyle/>
          <a:p>
            <a:endParaRPr lang="de-DE" dirty="0"/>
          </a:p>
        </p:txBody>
      </p:sp>
      <p:sp>
        <p:nvSpPr>
          <p:cNvPr id="7" name="Foliennummernplatzhalter 6"/>
          <p:cNvSpPr>
            <a:spLocks noGrp="1"/>
          </p:cNvSpPr>
          <p:nvPr>
            <p:ph type="sldNum" sz="quarter" idx="12"/>
          </p:nvPr>
        </p:nvSpPr>
        <p:spPr/>
        <p:txBody>
          <a:bodyPr/>
          <a:lstStyle/>
          <a:p>
            <a:fld id="{801FD811-B0FC-4041-9949-AA980EF62615}" type="slidenum">
              <a:rPr lang="de-DE" smtClean="0"/>
              <a:pPr/>
              <a:t>‹N°›</a:t>
            </a:fld>
            <a:endParaRPr lang="de-DE" dirty="0"/>
          </a:p>
        </p:txBody>
      </p:sp>
    </p:spTree>
    <p:extLst>
      <p:ext uri="{BB962C8B-B14F-4D97-AF65-F5344CB8AC3E}">
        <p14:creationId xmlns:p14="http://schemas.microsoft.com/office/powerpoint/2010/main" val="3909116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Beschriftung">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AT"/>
              <a:t>Mastertitelformat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dirty="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AT"/>
              <a:t>Mastertextformat bearbeiten</a:t>
            </a:r>
          </a:p>
        </p:txBody>
      </p:sp>
      <p:sp>
        <p:nvSpPr>
          <p:cNvPr id="5" name="Datumsplatzhalter 4"/>
          <p:cNvSpPr>
            <a:spLocks noGrp="1"/>
          </p:cNvSpPr>
          <p:nvPr>
            <p:ph type="dt" sz="half" idx="10"/>
          </p:nvPr>
        </p:nvSpPr>
        <p:spPr/>
        <p:txBody>
          <a:bodyPr/>
          <a:lstStyle/>
          <a:p>
            <a:fld id="{28539608-C880-0943-9D5B-FB93639E88A0}" type="datetime1">
              <a:rPr lang="de-AT" smtClean="0"/>
              <a:pPr/>
              <a:t>18.12.2017</a:t>
            </a:fld>
            <a:endParaRPr lang="de-DE" dirty="0"/>
          </a:p>
        </p:txBody>
      </p:sp>
      <p:sp>
        <p:nvSpPr>
          <p:cNvPr id="6" name="Fußzeilenplatzhalter 5"/>
          <p:cNvSpPr>
            <a:spLocks noGrp="1"/>
          </p:cNvSpPr>
          <p:nvPr>
            <p:ph type="ftr" sz="quarter" idx="11"/>
          </p:nvPr>
        </p:nvSpPr>
        <p:spPr/>
        <p:txBody>
          <a:bodyPr/>
          <a:lstStyle/>
          <a:p>
            <a:endParaRPr lang="de-DE" dirty="0"/>
          </a:p>
        </p:txBody>
      </p:sp>
      <p:sp>
        <p:nvSpPr>
          <p:cNvPr id="7" name="Foliennummernplatzhalter 6"/>
          <p:cNvSpPr>
            <a:spLocks noGrp="1"/>
          </p:cNvSpPr>
          <p:nvPr>
            <p:ph type="sldNum" sz="quarter" idx="12"/>
          </p:nvPr>
        </p:nvSpPr>
        <p:spPr/>
        <p:txBody>
          <a:bodyPr/>
          <a:lstStyle/>
          <a:p>
            <a:fld id="{801FD811-B0FC-4041-9949-AA980EF62615}" type="slidenum">
              <a:rPr lang="de-DE" smtClean="0"/>
              <a:pPr/>
              <a:t>‹N°›</a:t>
            </a:fld>
            <a:endParaRPr lang="de-DE" dirty="0"/>
          </a:p>
        </p:txBody>
      </p:sp>
    </p:spTree>
    <p:extLst>
      <p:ext uri="{BB962C8B-B14F-4D97-AF65-F5344CB8AC3E}">
        <p14:creationId xmlns:p14="http://schemas.microsoft.com/office/powerpoint/2010/main" val="41558999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de-AT"/>
              <a:t>Mastertitelformat bearbeiten</a:t>
            </a:r>
            <a:endParaRPr lang="de-DE"/>
          </a:p>
        </p:txBody>
      </p:sp>
      <p:sp>
        <p:nvSpPr>
          <p:cNvPr id="3" name="Textplatzhalt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de-AT"/>
              <a:t>Mastertextformat bearbeiten</a:t>
            </a:r>
          </a:p>
          <a:p>
            <a:pPr lvl="1"/>
            <a:r>
              <a:rPr lang="de-AT"/>
              <a:t>Zweite Ebene</a:t>
            </a:r>
          </a:p>
          <a:p>
            <a:pPr lvl="2"/>
            <a:r>
              <a:rPr lang="de-AT"/>
              <a:t>Dritte Ebene</a:t>
            </a:r>
          </a:p>
          <a:p>
            <a:pPr lvl="3"/>
            <a:r>
              <a:rPr lang="de-AT"/>
              <a:t>Vierte Ebene</a:t>
            </a:r>
          </a:p>
          <a:p>
            <a:pPr lvl="4"/>
            <a:r>
              <a:rPr lang="de-AT"/>
              <a:t>Fünfte Ebene</a:t>
            </a:r>
            <a:endParaRPr lang="de-DE"/>
          </a:p>
        </p:txBody>
      </p:sp>
      <p:sp>
        <p:nvSpPr>
          <p:cNvPr id="4" name="Datumsplatzhalt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151AC8F-34E7-F44E-BD2E-D7FD9F23CD57}" type="datetime1">
              <a:rPr lang="de-AT" smtClean="0"/>
              <a:pPr/>
              <a:t>18.12.2017</a:t>
            </a:fld>
            <a:endParaRPr lang="de-DE" dirty="0"/>
          </a:p>
        </p:txBody>
      </p:sp>
      <p:sp>
        <p:nvSpPr>
          <p:cNvPr id="5" name="Fußzeilenplatzhalt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dirty="0"/>
          </a:p>
        </p:txBody>
      </p:sp>
      <p:sp>
        <p:nvSpPr>
          <p:cNvPr id="6" name="Foliennummernplatzhalt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01FD811-B0FC-4041-9949-AA980EF62615}" type="slidenum">
              <a:rPr lang="de-DE" smtClean="0"/>
              <a:pPr/>
              <a:t>‹N°›</a:t>
            </a:fld>
            <a:endParaRPr lang="de-DE" dirty="0"/>
          </a:p>
        </p:txBody>
      </p:sp>
    </p:spTree>
    <p:extLst>
      <p:ext uri="{BB962C8B-B14F-4D97-AF65-F5344CB8AC3E}">
        <p14:creationId xmlns:p14="http://schemas.microsoft.com/office/powerpoint/2010/main" val="295775579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de-DE"/>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emf"/><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23.xml"/><Relationship Id="rId1" Type="http://schemas.openxmlformats.org/officeDocument/2006/relationships/slideLayout" Target="../slideLayouts/slideLayout7.xml"/><Relationship Id="rId5" Type="http://schemas.openxmlformats.org/officeDocument/2006/relationships/image" Target="../media/image26.jpeg"/><Relationship Id="rId4" Type="http://schemas.openxmlformats.org/officeDocument/2006/relationships/image" Target="../media/image25.jpe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801FD811-B0FC-4041-9949-AA980EF62615}" type="slidenum">
              <a:rPr lang="de-DE" smtClean="0"/>
              <a:pPr/>
              <a:t>1</a:t>
            </a:fld>
            <a:endParaRPr lang="de-DE" dirty="0"/>
          </a:p>
        </p:txBody>
      </p:sp>
      <p:pic>
        <p:nvPicPr>
          <p:cNvPr id="7" name="Grafik 6" descr="Bogen1.jpg"/>
          <p:cNvPicPr>
            <a:picLocks noChangeAspect="1"/>
          </p:cNvPicPr>
          <p:nvPr/>
        </p:nvPicPr>
        <p:blipFill>
          <a:blip r:embed="rId3"/>
          <a:srcRect l="5254"/>
          <a:stretch>
            <a:fillRect/>
          </a:stretch>
        </p:blipFill>
        <p:spPr>
          <a:xfrm>
            <a:off x="0" y="0"/>
            <a:ext cx="9177036" cy="6858000"/>
          </a:xfrm>
          <a:prstGeom prst="rect">
            <a:avLst/>
          </a:prstGeom>
        </p:spPr>
      </p:pic>
      <p:pic>
        <p:nvPicPr>
          <p:cNvPr id="1027" name="Picture 3"/>
          <p:cNvPicPr>
            <a:picLocks noChangeAspect="1" noChangeArrowheads="1"/>
          </p:cNvPicPr>
          <p:nvPr/>
        </p:nvPicPr>
        <p:blipFill>
          <a:blip r:embed="rId4">
            <a:clrChange>
              <a:clrFrom>
                <a:srgbClr val="FFFFFF"/>
              </a:clrFrom>
              <a:clrTo>
                <a:srgbClr val="FFFFFF">
                  <a:alpha val="0"/>
                </a:srgbClr>
              </a:clrTo>
            </a:clrChange>
          </a:blip>
          <a:srcRect/>
          <a:stretch>
            <a:fillRect/>
          </a:stretch>
        </p:blipFill>
        <p:spPr bwMode="auto">
          <a:xfrm>
            <a:off x="30485" y="105081"/>
            <a:ext cx="5841890" cy="2591161"/>
          </a:xfrm>
          <a:prstGeom prst="rect">
            <a:avLst/>
          </a:prstGeom>
          <a:noFill/>
          <a:ln w="9525">
            <a:noFill/>
            <a:miter lim="800000"/>
            <a:headEnd/>
            <a:tailEnd/>
          </a:ln>
          <a:effectLst/>
        </p:spPr>
      </p:pic>
      <p:pic>
        <p:nvPicPr>
          <p:cNvPr id="11" name="Picture 9" descr="Logo"/>
          <p:cNvPicPr>
            <a:picLocks noChangeAspect="1" noChangeArrowheads="1"/>
          </p:cNvPicPr>
          <p:nvPr/>
        </p:nvPicPr>
        <p:blipFill>
          <a:blip r:embed="rId5"/>
          <a:srcRect/>
          <a:stretch>
            <a:fillRect/>
          </a:stretch>
        </p:blipFill>
        <p:spPr bwMode="auto">
          <a:xfrm>
            <a:off x="7290959" y="6264275"/>
            <a:ext cx="1711325" cy="457200"/>
          </a:xfrm>
          <a:prstGeom prst="rect">
            <a:avLst/>
          </a:prstGeom>
          <a:noFill/>
          <a:ln w="9525">
            <a:noFill/>
            <a:miter lim="800000"/>
            <a:headEnd/>
            <a:tailEnd/>
          </a:ln>
        </p:spPr>
      </p:pic>
    </p:spTree>
    <p:extLst>
      <p:ext uri="{BB962C8B-B14F-4D97-AF65-F5344CB8AC3E}">
        <p14:creationId xmlns:p14="http://schemas.microsoft.com/office/powerpoint/2010/main" val="344649238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801FD811-B0FC-4041-9949-AA980EF62615}" type="slidenum">
              <a:rPr lang="de-DE" smtClean="0"/>
              <a:pPr/>
              <a:t>10</a:t>
            </a:fld>
            <a:endParaRPr lang="de-DE" dirty="0"/>
          </a:p>
        </p:txBody>
      </p:sp>
      <p:pic>
        <p:nvPicPr>
          <p:cNvPr id="4" name="Grafik 3" descr="Bogen9.jpg"/>
          <p:cNvPicPr>
            <a:picLocks noChangeAspect="1"/>
          </p:cNvPicPr>
          <p:nvPr/>
        </p:nvPicPr>
        <p:blipFill>
          <a:blip r:embed="rId3"/>
          <a:srcRect t="52306" r="50184"/>
          <a:stretch>
            <a:fillRect/>
          </a:stretch>
        </p:blipFill>
        <p:spPr>
          <a:xfrm>
            <a:off x="615682" y="1755985"/>
            <a:ext cx="7526440" cy="5102015"/>
          </a:xfrm>
          <a:prstGeom prst="rect">
            <a:avLst/>
          </a:prstGeom>
        </p:spPr>
      </p:pic>
    </p:spTree>
    <p:extLst>
      <p:ext uri="{BB962C8B-B14F-4D97-AF65-F5344CB8AC3E}">
        <p14:creationId xmlns:p14="http://schemas.microsoft.com/office/powerpoint/2010/main" val="201770385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descr="Seite17.jpg"/>
          <p:cNvPicPr>
            <a:picLocks noChangeAspect="1"/>
          </p:cNvPicPr>
          <p:nvPr/>
        </p:nvPicPr>
        <p:blipFill rotWithShape="1">
          <a:blip r:embed="rId3">
            <a:extLst>
              <a:ext uri="{28A0092B-C50C-407E-A947-70E740481C1C}">
                <a14:useLocalDpi xmlns:a14="http://schemas.microsoft.com/office/drawing/2010/main" val="0"/>
              </a:ext>
            </a:extLst>
          </a:blip>
          <a:srcRect t="37264"/>
          <a:stretch/>
        </p:blipFill>
        <p:spPr>
          <a:xfrm>
            <a:off x="761650" y="44376"/>
            <a:ext cx="7622767" cy="6772028"/>
          </a:xfrm>
          <a:prstGeom prst="rect">
            <a:avLst/>
          </a:prstGeom>
        </p:spPr>
      </p:pic>
      <p:sp>
        <p:nvSpPr>
          <p:cNvPr id="3" name="Foliennummernplatzhalter 2"/>
          <p:cNvSpPr>
            <a:spLocks noGrp="1"/>
          </p:cNvSpPr>
          <p:nvPr>
            <p:ph type="sldNum" sz="quarter" idx="12"/>
          </p:nvPr>
        </p:nvSpPr>
        <p:spPr/>
        <p:txBody>
          <a:bodyPr/>
          <a:lstStyle/>
          <a:p>
            <a:fld id="{801FD811-B0FC-4041-9949-AA980EF62615}" type="slidenum">
              <a:rPr lang="de-DE" smtClean="0"/>
              <a:pPr/>
              <a:t>11</a:t>
            </a:fld>
            <a:endParaRPr lang="de-DE" dirty="0"/>
          </a:p>
        </p:txBody>
      </p:sp>
    </p:spTree>
    <p:extLst>
      <p:ext uri="{BB962C8B-B14F-4D97-AF65-F5344CB8AC3E}">
        <p14:creationId xmlns:p14="http://schemas.microsoft.com/office/powerpoint/2010/main" val="1452603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descr="Seite18.jpg"/>
          <p:cNvPicPr>
            <a:picLocks noChangeAspect="1"/>
          </p:cNvPicPr>
          <p:nvPr/>
        </p:nvPicPr>
        <p:blipFill rotWithShape="1">
          <a:blip r:embed="rId3">
            <a:extLst>
              <a:ext uri="{28A0092B-C50C-407E-A947-70E740481C1C}">
                <a14:useLocalDpi xmlns:a14="http://schemas.microsoft.com/office/drawing/2010/main" val="0"/>
              </a:ext>
            </a:extLst>
          </a:blip>
          <a:srcRect t="37348"/>
          <a:stretch/>
        </p:blipFill>
        <p:spPr>
          <a:xfrm>
            <a:off x="39" y="2550"/>
            <a:ext cx="7727105" cy="6855450"/>
          </a:xfrm>
          <a:prstGeom prst="rect">
            <a:avLst/>
          </a:prstGeom>
        </p:spPr>
      </p:pic>
      <p:sp>
        <p:nvSpPr>
          <p:cNvPr id="3" name="Foliennummernplatzhalter 2"/>
          <p:cNvSpPr>
            <a:spLocks noGrp="1"/>
          </p:cNvSpPr>
          <p:nvPr>
            <p:ph type="sldNum" sz="quarter" idx="12"/>
          </p:nvPr>
        </p:nvSpPr>
        <p:spPr/>
        <p:txBody>
          <a:bodyPr/>
          <a:lstStyle/>
          <a:p>
            <a:fld id="{801FD811-B0FC-4041-9949-AA980EF62615}" type="slidenum">
              <a:rPr lang="de-DE" smtClean="0"/>
              <a:pPr/>
              <a:t>12</a:t>
            </a:fld>
            <a:endParaRPr lang="de-DE" dirty="0"/>
          </a:p>
        </p:txBody>
      </p:sp>
    </p:spTree>
    <p:extLst>
      <p:ext uri="{BB962C8B-B14F-4D97-AF65-F5344CB8AC3E}">
        <p14:creationId xmlns:p14="http://schemas.microsoft.com/office/powerpoint/2010/main" val="176644880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descr="Seite19.jpg"/>
          <p:cNvPicPr>
            <a:picLocks noChangeAspect="1"/>
          </p:cNvPicPr>
          <p:nvPr/>
        </p:nvPicPr>
        <p:blipFill rotWithShape="1">
          <a:blip r:embed="rId3">
            <a:extLst>
              <a:ext uri="{28A0092B-C50C-407E-A947-70E740481C1C}">
                <a14:useLocalDpi xmlns:a14="http://schemas.microsoft.com/office/drawing/2010/main" val="0"/>
              </a:ext>
            </a:extLst>
          </a:blip>
          <a:srcRect t="48419"/>
          <a:stretch/>
        </p:blipFill>
        <p:spPr>
          <a:xfrm>
            <a:off x="80248" y="609293"/>
            <a:ext cx="8554812" cy="6248707"/>
          </a:xfrm>
          <a:prstGeom prst="rect">
            <a:avLst/>
          </a:prstGeom>
        </p:spPr>
      </p:pic>
      <p:sp>
        <p:nvSpPr>
          <p:cNvPr id="3" name="Foliennummernplatzhalter 2"/>
          <p:cNvSpPr>
            <a:spLocks noGrp="1"/>
          </p:cNvSpPr>
          <p:nvPr>
            <p:ph type="sldNum" sz="quarter" idx="12"/>
          </p:nvPr>
        </p:nvSpPr>
        <p:spPr/>
        <p:txBody>
          <a:bodyPr/>
          <a:lstStyle/>
          <a:p>
            <a:fld id="{801FD811-B0FC-4041-9949-AA980EF62615}" type="slidenum">
              <a:rPr lang="de-DE" smtClean="0"/>
              <a:pPr/>
              <a:t>13</a:t>
            </a:fld>
            <a:endParaRPr lang="de-DE" dirty="0"/>
          </a:p>
        </p:txBody>
      </p:sp>
    </p:spTree>
    <p:extLst>
      <p:ext uri="{BB962C8B-B14F-4D97-AF65-F5344CB8AC3E}">
        <p14:creationId xmlns:p14="http://schemas.microsoft.com/office/powerpoint/2010/main" val="40358835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descr="Seite21.jpg"/>
          <p:cNvPicPr>
            <a:picLocks noChangeAspect="1"/>
          </p:cNvPicPr>
          <p:nvPr/>
        </p:nvPicPr>
        <p:blipFill rotWithShape="1">
          <a:blip r:embed="rId3">
            <a:extLst>
              <a:ext uri="{28A0092B-C50C-407E-A947-70E740481C1C}">
                <a14:useLocalDpi xmlns:a14="http://schemas.microsoft.com/office/drawing/2010/main" val="0"/>
              </a:ext>
            </a:extLst>
          </a:blip>
          <a:srcRect t="38825"/>
          <a:stretch/>
        </p:blipFill>
        <p:spPr>
          <a:xfrm>
            <a:off x="652409" y="248035"/>
            <a:ext cx="7622766" cy="6603452"/>
          </a:xfrm>
          <a:prstGeom prst="rect">
            <a:avLst/>
          </a:prstGeom>
        </p:spPr>
      </p:pic>
      <p:sp>
        <p:nvSpPr>
          <p:cNvPr id="3" name="Foliennummernplatzhalter 2"/>
          <p:cNvSpPr>
            <a:spLocks noGrp="1"/>
          </p:cNvSpPr>
          <p:nvPr>
            <p:ph type="sldNum" sz="quarter" idx="12"/>
          </p:nvPr>
        </p:nvSpPr>
        <p:spPr/>
        <p:txBody>
          <a:bodyPr/>
          <a:lstStyle/>
          <a:p>
            <a:fld id="{801FD811-B0FC-4041-9949-AA980EF62615}" type="slidenum">
              <a:rPr lang="de-DE" smtClean="0"/>
              <a:pPr/>
              <a:t>14</a:t>
            </a:fld>
            <a:endParaRPr lang="de-DE" dirty="0"/>
          </a:p>
        </p:txBody>
      </p:sp>
    </p:spTree>
    <p:extLst>
      <p:ext uri="{BB962C8B-B14F-4D97-AF65-F5344CB8AC3E}">
        <p14:creationId xmlns:p14="http://schemas.microsoft.com/office/powerpoint/2010/main" val="117487287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801FD811-B0FC-4041-9949-AA980EF62615}" type="slidenum">
              <a:rPr lang="de-DE" smtClean="0"/>
              <a:pPr/>
              <a:t>15</a:t>
            </a:fld>
            <a:endParaRPr lang="de-DE" dirty="0"/>
          </a:p>
        </p:txBody>
      </p:sp>
      <p:pic>
        <p:nvPicPr>
          <p:cNvPr id="2" name="Bild 1" descr="Auf der Spur 2.jpg"/>
          <p:cNvPicPr>
            <a:picLocks noChangeAspect="1"/>
          </p:cNvPicPr>
          <p:nvPr/>
        </p:nvPicPr>
        <p:blipFill rotWithShape="1">
          <a:blip r:embed="rId3">
            <a:extLst>
              <a:ext uri="{28A0092B-C50C-407E-A947-70E740481C1C}">
                <a14:useLocalDpi xmlns:a14="http://schemas.microsoft.com/office/drawing/2010/main" val="0"/>
              </a:ext>
            </a:extLst>
          </a:blip>
          <a:srcRect l="14707" t="18535"/>
          <a:stretch/>
        </p:blipFill>
        <p:spPr>
          <a:xfrm>
            <a:off x="135538" y="285494"/>
            <a:ext cx="9008462" cy="6194554"/>
          </a:xfrm>
          <a:prstGeom prst="rect">
            <a:avLst/>
          </a:prstGeom>
        </p:spPr>
      </p:pic>
    </p:spTree>
    <p:extLst>
      <p:ext uri="{BB962C8B-B14F-4D97-AF65-F5344CB8AC3E}">
        <p14:creationId xmlns:p14="http://schemas.microsoft.com/office/powerpoint/2010/main" val="820859788"/>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oliennummernplatzhalter 2"/>
          <p:cNvSpPr>
            <a:spLocks noGrp="1"/>
          </p:cNvSpPr>
          <p:nvPr>
            <p:ph type="sldNum" sz="quarter" idx="12"/>
          </p:nvPr>
        </p:nvSpPr>
        <p:spPr/>
        <p:txBody>
          <a:bodyPr/>
          <a:lstStyle/>
          <a:p>
            <a:fld id="{801FD811-B0FC-4041-9949-AA980EF62615}" type="slidenum">
              <a:rPr lang="de-DE" smtClean="0"/>
              <a:pPr/>
              <a:t>16</a:t>
            </a:fld>
            <a:endParaRPr lang="de-DE" dirty="0"/>
          </a:p>
        </p:txBody>
      </p:sp>
      <p:pic>
        <p:nvPicPr>
          <p:cNvPr id="4" name="Bild 3" descr="Auf der Spur 013.jpg"/>
          <p:cNvPicPr>
            <a:picLocks noChangeAspect="1"/>
          </p:cNvPicPr>
          <p:nvPr/>
        </p:nvPicPr>
        <p:blipFill rotWithShape="1">
          <a:blip r:embed="rId3">
            <a:extLst>
              <a:ext uri="{28A0092B-C50C-407E-A947-70E740481C1C}">
                <a14:useLocalDpi xmlns:a14="http://schemas.microsoft.com/office/drawing/2010/main" val="0"/>
              </a:ext>
            </a:extLst>
          </a:blip>
          <a:srcRect l="54851"/>
          <a:stretch/>
        </p:blipFill>
        <p:spPr>
          <a:xfrm>
            <a:off x="2489473" y="0"/>
            <a:ext cx="4063727" cy="6480048"/>
          </a:xfrm>
          <a:prstGeom prst="rect">
            <a:avLst/>
          </a:prstGeom>
        </p:spPr>
      </p:pic>
    </p:spTree>
    <p:extLst>
      <p:ext uri="{BB962C8B-B14F-4D97-AF65-F5344CB8AC3E}">
        <p14:creationId xmlns:p14="http://schemas.microsoft.com/office/powerpoint/2010/main" val="38098108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descr="Seite26.jpg"/>
          <p:cNvPicPr>
            <a:picLocks noChangeAspect="1"/>
          </p:cNvPicPr>
          <p:nvPr/>
        </p:nvPicPr>
        <p:blipFill rotWithShape="1">
          <a:blip r:embed="rId3">
            <a:extLst>
              <a:ext uri="{28A0092B-C50C-407E-A947-70E740481C1C}">
                <a14:useLocalDpi xmlns:a14="http://schemas.microsoft.com/office/drawing/2010/main" val="0"/>
              </a:ext>
            </a:extLst>
          </a:blip>
          <a:srcRect l="12477" t="40847" r="14650" b="6086"/>
          <a:stretch/>
        </p:blipFill>
        <p:spPr>
          <a:xfrm>
            <a:off x="1870790" y="286746"/>
            <a:ext cx="6131277" cy="6322486"/>
          </a:xfrm>
          <a:prstGeom prst="rect">
            <a:avLst/>
          </a:prstGeom>
        </p:spPr>
      </p:pic>
      <p:sp>
        <p:nvSpPr>
          <p:cNvPr id="3" name="Foliennummernplatzhalter 2"/>
          <p:cNvSpPr>
            <a:spLocks noGrp="1"/>
          </p:cNvSpPr>
          <p:nvPr>
            <p:ph type="sldNum" sz="quarter" idx="12"/>
          </p:nvPr>
        </p:nvSpPr>
        <p:spPr/>
        <p:txBody>
          <a:bodyPr/>
          <a:lstStyle/>
          <a:p>
            <a:fld id="{801FD811-B0FC-4041-9949-AA980EF62615}" type="slidenum">
              <a:rPr lang="de-DE" smtClean="0"/>
              <a:pPr/>
              <a:t>17</a:t>
            </a:fld>
            <a:endParaRPr lang="de-DE" dirty="0"/>
          </a:p>
        </p:txBody>
      </p:sp>
    </p:spTree>
    <p:extLst>
      <p:ext uri="{BB962C8B-B14F-4D97-AF65-F5344CB8AC3E}">
        <p14:creationId xmlns:p14="http://schemas.microsoft.com/office/powerpoint/2010/main" val="388659507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descr="Seite27.jpg"/>
          <p:cNvPicPr>
            <a:picLocks noChangeAspect="1"/>
          </p:cNvPicPr>
          <p:nvPr/>
        </p:nvPicPr>
        <p:blipFill rotWithShape="1">
          <a:blip r:embed="rId3">
            <a:extLst>
              <a:ext uri="{28A0092B-C50C-407E-A947-70E740481C1C}">
                <a14:useLocalDpi xmlns:a14="http://schemas.microsoft.com/office/drawing/2010/main" val="0"/>
              </a:ext>
            </a:extLst>
          </a:blip>
          <a:srcRect l="13025" t="51542" r="7989" b="8523"/>
          <a:stretch/>
        </p:blipFill>
        <p:spPr>
          <a:xfrm>
            <a:off x="1446513" y="1106011"/>
            <a:ext cx="6446265" cy="4615240"/>
          </a:xfrm>
          <a:prstGeom prst="rect">
            <a:avLst/>
          </a:prstGeom>
        </p:spPr>
      </p:pic>
      <p:sp>
        <p:nvSpPr>
          <p:cNvPr id="3" name="Foliennummernplatzhalter 2"/>
          <p:cNvSpPr>
            <a:spLocks noGrp="1"/>
          </p:cNvSpPr>
          <p:nvPr>
            <p:ph type="sldNum" sz="quarter" idx="12"/>
          </p:nvPr>
        </p:nvSpPr>
        <p:spPr/>
        <p:txBody>
          <a:bodyPr/>
          <a:lstStyle/>
          <a:p>
            <a:fld id="{801FD811-B0FC-4041-9949-AA980EF62615}" type="slidenum">
              <a:rPr lang="de-DE" smtClean="0"/>
              <a:pPr/>
              <a:t>18</a:t>
            </a:fld>
            <a:endParaRPr lang="de-DE" dirty="0"/>
          </a:p>
        </p:txBody>
      </p:sp>
    </p:spTree>
    <p:extLst>
      <p:ext uri="{BB962C8B-B14F-4D97-AF65-F5344CB8AC3E}">
        <p14:creationId xmlns:p14="http://schemas.microsoft.com/office/powerpoint/2010/main" val="4963933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fld id="{801FD811-B0FC-4041-9949-AA980EF62615}" type="slidenum">
              <a:rPr lang="de-DE" smtClean="0"/>
              <a:pPr/>
              <a:t>19</a:t>
            </a:fld>
            <a:endParaRPr lang="de-DE" dirty="0"/>
          </a:p>
        </p:txBody>
      </p:sp>
      <p:pic>
        <p:nvPicPr>
          <p:cNvPr id="5" name="Grafik 4" descr="Bogen15.jpg"/>
          <p:cNvPicPr>
            <a:picLocks noChangeAspect="1"/>
          </p:cNvPicPr>
          <p:nvPr/>
        </p:nvPicPr>
        <p:blipFill>
          <a:blip r:embed="rId3"/>
          <a:srcRect r="4521"/>
          <a:stretch>
            <a:fillRect/>
          </a:stretch>
        </p:blipFill>
        <p:spPr>
          <a:xfrm>
            <a:off x="-615" y="0"/>
            <a:ext cx="9247982" cy="6858000"/>
          </a:xfrm>
          <a:prstGeom prst="rect">
            <a:avLst/>
          </a:prstGeom>
        </p:spPr>
      </p:pic>
    </p:spTree>
    <p:extLst>
      <p:ext uri="{BB962C8B-B14F-4D97-AF65-F5344CB8AC3E}">
        <p14:creationId xmlns:p14="http://schemas.microsoft.com/office/powerpoint/2010/main" val="20709578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descr="Seite2.jpg"/>
          <p:cNvPicPr>
            <a:picLocks noChangeAspect="1"/>
          </p:cNvPicPr>
          <p:nvPr/>
        </p:nvPicPr>
        <p:blipFill rotWithShape="1">
          <a:blip r:embed="rId3">
            <a:extLst>
              <a:ext uri="{28A0092B-C50C-407E-A947-70E740481C1C}">
                <a14:useLocalDpi xmlns:a14="http://schemas.microsoft.com/office/drawing/2010/main" val="0"/>
              </a:ext>
            </a:extLst>
          </a:blip>
          <a:srcRect l="15498" t="38853" r="16383" b="5849"/>
          <a:stretch/>
        </p:blipFill>
        <p:spPr>
          <a:xfrm>
            <a:off x="2472856" y="993913"/>
            <a:ext cx="4253947" cy="4890052"/>
          </a:xfrm>
          <a:prstGeom prst="rect">
            <a:avLst/>
          </a:prstGeom>
        </p:spPr>
      </p:pic>
      <p:sp>
        <p:nvSpPr>
          <p:cNvPr id="3" name="Foliennummernplatzhalter 2"/>
          <p:cNvSpPr>
            <a:spLocks noGrp="1"/>
          </p:cNvSpPr>
          <p:nvPr>
            <p:ph type="sldNum" sz="quarter" idx="12"/>
          </p:nvPr>
        </p:nvSpPr>
        <p:spPr/>
        <p:txBody>
          <a:bodyPr/>
          <a:lstStyle/>
          <a:p>
            <a:fld id="{801FD811-B0FC-4041-9949-AA980EF62615}" type="slidenum">
              <a:rPr lang="de-DE" smtClean="0"/>
              <a:pPr/>
              <a:t>2</a:t>
            </a:fld>
            <a:endParaRPr lang="de-DE" dirty="0"/>
          </a:p>
        </p:txBody>
      </p:sp>
    </p:spTree>
    <p:extLst>
      <p:ext uri="{BB962C8B-B14F-4D97-AF65-F5344CB8AC3E}">
        <p14:creationId xmlns:p14="http://schemas.microsoft.com/office/powerpoint/2010/main" val="319676313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descr="Seite31.jpg"/>
          <p:cNvPicPr>
            <a:picLocks noChangeAspect="1"/>
          </p:cNvPicPr>
          <p:nvPr/>
        </p:nvPicPr>
        <p:blipFill rotWithShape="1">
          <a:blip r:embed="rId3">
            <a:extLst>
              <a:ext uri="{28A0092B-C50C-407E-A947-70E740481C1C}">
                <a14:useLocalDpi xmlns:a14="http://schemas.microsoft.com/office/drawing/2010/main" val="0"/>
              </a:ext>
            </a:extLst>
          </a:blip>
          <a:srcRect t="24993"/>
          <a:stretch/>
        </p:blipFill>
        <p:spPr>
          <a:xfrm>
            <a:off x="1662901" y="206057"/>
            <a:ext cx="6120673" cy="6501102"/>
          </a:xfrm>
          <a:prstGeom prst="rect">
            <a:avLst/>
          </a:prstGeom>
        </p:spPr>
      </p:pic>
      <p:sp>
        <p:nvSpPr>
          <p:cNvPr id="3" name="Foliennummernplatzhalter 2"/>
          <p:cNvSpPr>
            <a:spLocks noGrp="1"/>
          </p:cNvSpPr>
          <p:nvPr>
            <p:ph type="sldNum" sz="quarter" idx="12"/>
          </p:nvPr>
        </p:nvSpPr>
        <p:spPr/>
        <p:txBody>
          <a:bodyPr/>
          <a:lstStyle/>
          <a:p>
            <a:fld id="{801FD811-B0FC-4041-9949-AA980EF62615}" type="slidenum">
              <a:rPr lang="de-DE" smtClean="0"/>
              <a:pPr/>
              <a:t>20</a:t>
            </a:fld>
            <a:endParaRPr lang="de-DE" dirty="0"/>
          </a:p>
        </p:txBody>
      </p:sp>
    </p:spTree>
    <p:extLst>
      <p:ext uri="{BB962C8B-B14F-4D97-AF65-F5344CB8AC3E}">
        <p14:creationId xmlns:p14="http://schemas.microsoft.com/office/powerpoint/2010/main" val="288909111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Bild 1" descr="Seite33.jpg"/>
          <p:cNvPicPr>
            <a:picLocks noChangeAspect="1"/>
          </p:cNvPicPr>
          <p:nvPr/>
        </p:nvPicPr>
        <p:blipFill rotWithShape="1">
          <a:blip r:embed="rId3">
            <a:extLst>
              <a:ext uri="{28A0092B-C50C-407E-A947-70E740481C1C}">
                <a14:useLocalDpi xmlns:a14="http://schemas.microsoft.com/office/drawing/2010/main" val="0"/>
              </a:ext>
            </a:extLst>
          </a:blip>
          <a:srcRect t="26921" b="2306"/>
          <a:stretch/>
        </p:blipFill>
        <p:spPr>
          <a:xfrm>
            <a:off x="942224" y="504097"/>
            <a:ext cx="6339996" cy="6353904"/>
          </a:xfrm>
          <a:prstGeom prst="rect">
            <a:avLst/>
          </a:prstGeom>
        </p:spPr>
      </p:pic>
      <p:sp>
        <p:nvSpPr>
          <p:cNvPr id="3" name="Foliennummernplatzhalter 2"/>
          <p:cNvSpPr>
            <a:spLocks noGrp="1"/>
          </p:cNvSpPr>
          <p:nvPr>
            <p:ph type="sldNum" sz="quarter" idx="12"/>
          </p:nvPr>
        </p:nvSpPr>
        <p:spPr/>
        <p:txBody>
          <a:bodyPr/>
          <a:lstStyle/>
          <a:p>
            <a:fld id="{801FD811-B0FC-4041-9949-AA980EF62615}" type="slidenum">
              <a:rPr lang="de-DE" smtClean="0"/>
              <a:pPr/>
              <a:t>21</a:t>
            </a:fld>
            <a:endParaRPr lang="de-DE" dirty="0"/>
          </a:p>
        </p:txBody>
      </p:sp>
    </p:spTree>
    <p:extLst>
      <p:ext uri="{BB962C8B-B14F-4D97-AF65-F5344CB8AC3E}">
        <p14:creationId xmlns:p14="http://schemas.microsoft.com/office/powerpoint/2010/main" val="22598773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fld id="{801FD811-B0FC-4041-9949-AA980EF62615}" type="slidenum">
              <a:rPr lang="de-DE" smtClean="0"/>
              <a:pPr/>
              <a:t>22</a:t>
            </a:fld>
            <a:endParaRPr lang="de-DE" dirty="0"/>
          </a:p>
        </p:txBody>
      </p:sp>
      <p:pic>
        <p:nvPicPr>
          <p:cNvPr id="5" name="Grafik 4" descr="Bogen18.jpg"/>
          <p:cNvPicPr>
            <a:picLocks noChangeAspect="1"/>
          </p:cNvPicPr>
          <p:nvPr/>
        </p:nvPicPr>
        <p:blipFill>
          <a:blip r:embed="rId3"/>
          <a:stretch>
            <a:fillRect/>
          </a:stretch>
        </p:blipFill>
        <p:spPr>
          <a:xfrm>
            <a:off x="0" y="-1"/>
            <a:ext cx="9144000" cy="6474313"/>
          </a:xfrm>
          <a:prstGeom prst="rect">
            <a:avLst/>
          </a:prstGeom>
        </p:spPr>
      </p:pic>
    </p:spTree>
    <p:extLst>
      <p:ext uri="{BB962C8B-B14F-4D97-AF65-F5344CB8AC3E}">
        <p14:creationId xmlns:p14="http://schemas.microsoft.com/office/powerpoint/2010/main" val="166492258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801FD811-B0FC-4041-9949-AA980EF62615}" type="slidenum">
              <a:rPr lang="de-DE" smtClean="0"/>
              <a:pPr/>
              <a:t>23</a:t>
            </a:fld>
            <a:endParaRPr lang="de-DE" dirty="0"/>
          </a:p>
        </p:txBody>
      </p:sp>
      <p:pic>
        <p:nvPicPr>
          <p:cNvPr id="3" name="Picture 9" descr="Logo"/>
          <p:cNvPicPr>
            <a:picLocks noChangeAspect="1" noChangeArrowheads="1"/>
          </p:cNvPicPr>
          <p:nvPr/>
        </p:nvPicPr>
        <p:blipFill>
          <a:blip r:embed="rId3"/>
          <a:srcRect/>
          <a:stretch>
            <a:fillRect/>
          </a:stretch>
        </p:blipFill>
        <p:spPr bwMode="auto">
          <a:xfrm>
            <a:off x="2847532" y="1516283"/>
            <a:ext cx="3438779" cy="918709"/>
          </a:xfrm>
          <a:prstGeom prst="rect">
            <a:avLst/>
          </a:prstGeom>
          <a:noFill/>
          <a:ln w="9525">
            <a:noFill/>
            <a:miter lim="800000"/>
            <a:headEnd/>
            <a:tailEnd/>
          </a:ln>
        </p:spPr>
      </p:pic>
      <p:sp>
        <p:nvSpPr>
          <p:cNvPr id="4" name="Textfeld 3"/>
          <p:cNvSpPr txBox="1"/>
          <p:nvPr/>
        </p:nvSpPr>
        <p:spPr>
          <a:xfrm>
            <a:off x="1288511" y="3416723"/>
            <a:ext cx="6604885" cy="984885"/>
          </a:xfrm>
          <a:prstGeom prst="rect">
            <a:avLst/>
          </a:prstGeom>
          <a:noFill/>
        </p:spPr>
        <p:txBody>
          <a:bodyPr wrap="none" rtlCol="0">
            <a:spAutoFit/>
          </a:bodyPr>
          <a:lstStyle/>
          <a:p>
            <a:r>
              <a:rPr lang="fr-FR" dirty="0"/>
              <a:t>Concept et texte: Johannes Lindner, Gerald Fröhlich et Heidi Huber</a:t>
            </a:r>
          </a:p>
          <a:p>
            <a:r>
              <a:rPr lang="fr-FR" dirty="0"/>
              <a:t>Illustrations: Helmut Pokornig</a:t>
            </a:r>
          </a:p>
          <a:p>
            <a:endParaRPr lang="fr-FR" sz="1100" dirty="0"/>
          </a:p>
          <a:p>
            <a:r>
              <a:rPr lang="fr-FR" sz="1100" dirty="0"/>
              <a:t>Photo billet 20 euros : fotolia</a:t>
            </a:r>
          </a:p>
        </p:txBody>
      </p:sp>
      <p:pic>
        <p:nvPicPr>
          <p:cNvPr id="9" name="Bild 8"/>
          <p:cNvPicPr/>
          <p:nvPr/>
        </p:nvPicPr>
        <p:blipFill>
          <a:blip r:embed="rId4">
            <a:extLst>
              <a:ext uri="{28A0092B-C50C-407E-A947-70E740481C1C}">
                <a14:useLocalDpi xmlns:a14="http://schemas.microsoft.com/office/drawing/2010/main" val="0"/>
              </a:ext>
            </a:extLst>
          </a:blip>
          <a:stretch>
            <a:fillRect/>
          </a:stretch>
        </p:blipFill>
        <p:spPr>
          <a:xfrm>
            <a:off x="1288511" y="5492403"/>
            <a:ext cx="1138555" cy="819785"/>
          </a:xfrm>
          <a:prstGeom prst="rect">
            <a:avLst/>
          </a:prstGeom>
          <a:extLst>
            <a:ext uri="{FAA26D3D-D897-4be2-8F04-BA451C77F1D7}">
              <ma14:placeholderFlag xmlns:ma14="http://schemas.microsoft.com/office/mac/drawingml/2011/main" xmlns=""/>
            </a:ext>
          </a:extLst>
        </p:spPr>
      </p:pic>
      <p:pic>
        <p:nvPicPr>
          <p:cNvPr id="10" name="Bild 9"/>
          <p:cNvPicPr/>
          <p:nvPr/>
        </p:nvPicPr>
        <p:blipFill>
          <a:blip r:embed="rId5">
            <a:extLst>
              <a:ext uri="{28A0092B-C50C-407E-A947-70E740481C1C}">
                <a14:useLocalDpi xmlns:a14="http://schemas.microsoft.com/office/drawing/2010/main" val="0"/>
              </a:ext>
            </a:extLst>
          </a:blip>
          <a:stretch>
            <a:fillRect/>
          </a:stretch>
        </p:blipFill>
        <p:spPr>
          <a:xfrm>
            <a:off x="7073330" y="5492403"/>
            <a:ext cx="817245" cy="749300"/>
          </a:xfrm>
          <a:prstGeom prst="rect">
            <a:avLst/>
          </a:prstGeom>
          <a:extLst>
            <a:ext uri="{FAA26D3D-D897-4be2-8F04-BA451C77F1D7}">
              <ma14:placeholderFlag xmlns:ma14="http://schemas.microsoft.com/office/mac/drawingml/2011/main" xmlns=""/>
            </a:ext>
          </a:extLst>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801FD811-B0FC-4041-9949-AA980EF62615}" type="slidenum">
              <a:rPr lang="de-DE" smtClean="0"/>
              <a:pPr/>
              <a:t>24</a:t>
            </a:fld>
            <a:endParaRPr lang="de-DE" dirty="0"/>
          </a:p>
        </p:txBody>
      </p:sp>
      <p:sp>
        <p:nvSpPr>
          <p:cNvPr id="4" name="Rechteck 3"/>
          <p:cNvSpPr/>
          <p:nvPr/>
        </p:nvSpPr>
        <p:spPr>
          <a:xfrm>
            <a:off x="3373351" y="6208737"/>
            <a:ext cx="934056" cy="422039"/>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de-DE" dirty="0"/>
          </a:p>
        </p:txBody>
      </p:sp>
      <p:pic>
        <p:nvPicPr>
          <p:cNvPr id="8" name="Image 7">
            <a:extLst>
              <a:ext uri="{FF2B5EF4-FFF2-40B4-BE49-F238E27FC236}">
                <a16:creationId xmlns:a16="http://schemas.microsoft.com/office/drawing/2014/main" id="{37827E40-D962-4974-A444-248D945A0A2D}"/>
              </a:ext>
            </a:extLst>
          </p:cNvPr>
          <p:cNvPicPr/>
          <p:nvPr/>
        </p:nvPicPr>
        <p:blipFill rotWithShape="1">
          <a:blip r:embed="rId3"/>
          <a:srcRect l="42378" t="21724" r="26339" b="13365"/>
          <a:stretch/>
        </p:blipFill>
        <p:spPr bwMode="auto">
          <a:xfrm rot="5400000">
            <a:off x="1467631" y="-1467631"/>
            <a:ext cx="6208739" cy="9144001"/>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379919161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801FD811-B0FC-4041-9949-AA980EF62615}" type="slidenum">
              <a:rPr lang="de-DE" smtClean="0"/>
              <a:pPr/>
              <a:t>3</a:t>
            </a:fld>
            <a:endParaRPr lang="de-DE" dirty="0"/>
          </a:p>
        </p:txBody>
      </p:sp>
      <p:pic>
        <p:nvPicPr>
          <p:cNvPr id="6" name="Grafik 5" descr="Bogen3.jpg"/>
          <p:cNvPicPr>
            <a:picLocks noChangeAspect="1"/>
          </p:cNvPicPr>
          <p:nvPr/>
        </p:nvPicPr>
        <p:blipFill>
          <a:blip r:embed="rId3"/>
          <a:srcRect l="20381"/>
          <a:stretch>
            <a:fillRect/>
          </a:stretch>
        </p:blipFill>
        <p:spPr>
          <a:xfrm>
            <a:off x="556593" y="0"/>
            <a:ext cx="7711835" cy="6858000"/>
          </a:xfrm>
          <a:prstGeom prst="rect">
            <a:avLst/>
          </a:prstGeom>
        </p:spPr>
      </p:pic>
    </p:spTree>
    <p:extLst>
      <p:ext uri="{BB962C8B-B14F-4D97-AF65-F5344CB8AC3E}">
        <p14:creationId xmlns:p14="http://schemas.microsoft.com/office/powerpoint/2010/main" val="252607066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801FD811-B0FC-4041-9949-AA980EF62615}" type="slidenum">
              <a:rPr lang="de-DE" smtClean="0"/>
              <a:pPr/>
              <a:t>4</a:t>
            </a:fld>
            <a:endParaRPr lang="de-DE" dirty="0"/>
          </a:p>
        </p:txBody>
      </p:sp>
      <p:pic>
        <p:nvPicPr>
          <p:cNvPr id="5" name="Grafik 4" descr="Auf der Spur 004.jpg"/>
          <p:cNvPicPr>
            <a:picLocks noChangeAspect="1"/>
          </p:cNvPicPr>
          <p:nvPr/>
        </p:nvPicPr>
        <p:blipFill>
          <a:blip r:embed="rId3"/>
          <a:stretch>
            <a:fillRect/>
          </a:stretch>
        </p:blipFill>
        <p:spPr>
          <a:xfrm>
            <a:off x="1443359" y="985960"/>
            <a:ext cx="5507267" cy="5864882"/>
          </a:xfrm>
          <a:prstGeom prst="rect">
            <a:avLst/>
          </a:prstGeom>
        </p:spPr>
      </p:pic>
    </p:spTree>
    <p:extLst>
      <p:ext uri="{BB962C8B-B14F-4D97-AF65-F5344CB8AC3E}">
        <p14:creationId xmlns:p14="http://schemas.microsoft.com/office/powerpoint/2010/main" val="1910974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801FD811-B0FC-4041-9949-AA980EF62615}" type="slidenum">
              <a:rPr lang="de-DE" smtClean="0"/>
              <a:pPr/>
              <a:t>5</a:t>
            </a:fld>
            <a:endParaRPr lang="de-DE" dirty="0"/>
          </a:p>
        </p:txBody>
      </p:sp>
      <p:pic>
        <p:nvPicPr>
          <p:cNvPr id="7" name="Bild 6" descr="Auf der Spur 005.jpg"/>
          <p:cNvPicPr>
            <a:picLocks noChangeAspect="1"/>
          </p:cNvPicPr>
          <p:nvPr/>
        </p:nvPicPr>
        <p:blipFill rotWithShape="1">
          <a:blip r:embed="rId3">
            <a:extLst>
              <a:ext uri="{28A0092B-C50C-407E-A947-70E740481C1C}">
                <a14:useLocalDpi xmlns:a14="http://schemas.microsoft.com/office/drawing/2010/main" val="0"/>
              </a:ext>
            </a:extLst>
          </a:blip>
          <a:srcRect l="44022" t="14432"/>
          <a:stretch/>
        </p:blipFill>
        <p:spPr>
          <a:xfrm>
            <a:off x="2008480" y="811540"/>
            <a:ext cx="5038430" cy="5544810"/>
          </a:xfrm>
          <a:prstGeom prst="rect">
            <a:avLst/>
          </a:prstGeom>
        </p:spPr>
      </p:pic>
    </p:spTree>
    <p:extLst>
      <p:ext uri="{BB962C8B-B14F-4D97-AF65-F5344CB8AC3E}">
        <p14:creationId xmlns:p14="http://schemas.microsoft.com/office/powerpoint/2010/main" val="29372681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801FD811-B0FC-4041-9949-AA980EF62615}" type="slidenum">
              <a:rPr lang="de-DE" smtClean="0"/>
              <a:pPr/>
              <a:t>6</a:t>
            </a:fld>
            <a:endParaRPr lang="de-DE" dirty="0"/>
          </a:p>
        </p:txBody>
      </p:sp>
      <p:pic>
        <p:nvPicPr>
          <p:cNvPr id="6" name="Grafik 5" descr="Bogen6.jpg"/>
          <p:cNvPicPr>
            <a:picLocks noChangeAspect="1"/>
          </p:cNvPicPr>
          <p:nvPr/>
        </p:nvPicPr>
        <p:blipFill>
          <a:blip r:embed="rId3"/>
          <a:srcRect l="25624" t="25673" r="5387" b="5472"/>
          <a:stretch>
            <a:fillRect/>
          </a:stretch>
        </p:blipFill>
        <p:spPr>
          <a:xfrm>
            <a:off x="572789" y="445275"/>
            <a:ext cx="8022566" cy="5669280"/>
          </a:xfrm>
          <a:prstGeom prst="rect">
            <a:avLst/>
          </a:prstGeom>
        </p:spPr>
      </p:pic>
    </p:spTree>
    <p:extLst>
      <p:ext uri="{BB962C8B-B14F-4D97-AF65-F5344CB8AC3E}">
        <p14:creationId xmlns:p14="http://schemas.microsoft.com/office/powerpoint/2010/main" val="1576786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p:cNvSpPr>
            <a:spLocks noGrp="1"/>
          </p:cNvSpPr>
          <p:nvPr>
            <p:ph type="sldNum" sz="quarter" idx="12"/>
          </p:nvPr>
        </p:nvSpPr>
        <p:spPr/>
        <p:txBody>
          <a:bodyPr/>
          <a:lstStyle/>
          <a:p>
            <a:fld id="{801FD811-B0FC-4041-9949-AA980EF62615}" type="slidenum">
              <a:rPr lang="de-DE" smtClean="0"/>
              <a:pPr/>
              <a:t>7</a:t>
            </a:fld>
            <a:endParaRPr lang="de-DE" dirty="0"/>
          </a:p>
        </p:txBody>
      </p:sp>
      <p:pic>
        <p:nvPicPr>
          <p:cNvPr id="4" name="Bild 3" descr="Fotolia_79937057_L.jpg"/>
          <p:cNvPicPr>
            <a:picLocks noChangeAspect="1"/>
          </p:cNvPicPr>
          <p:nvPr/>
        </p:nvPicPr>
        <p:blipFill rotWithShape="1">
          <a:blip r:embed="rId3">
            <a:extLst>
              <a:ext uri="{28A0092B-C50C-407E-A947-70E740481C1C}">
                <a14:useLocalDpi xmlns:a14="http://schemas.microsoft.com/office/drawing/2010/main" val="0"/>
              </a:ext>
            </a:extLst>
          </a:blip>
          <a:srcRect t="11701" b="11969"/>
          <a:stretch/>
        </p:blipFill>
        <p:spPr>
          <a:xfrm>
            <a:off x="498342" y="956463"/>
            <a:ext cx="8057727" cy="4613528"/>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liennummernplatzhalter 4"/>
          <p:cNvSpPr>
            <a:spLocks noGrp="1"/>
          </p:cNvSpPr>
          <p:nvPr>
            <p:ph type="sldNum" sz="quarter" idx="12"/>
          </p:nvPr>
        </p:nvSpPr>
        <p:spPr/>
        <p:txBody>
          <a:bodyPr/>
          <a:lstStyle/>
          <a:p>
            <a:fld id="{801FD811-B0FC-4041-9949-AA980EF62615}" type="slidenum">
              <a:rPr lang="de-DE" smtClean="0"/>
              <a:pPr/>
              <a:t>8</a:t>
            </a:fld>
            <a:endParaRPr lang="de-DE" dirty="0"/>
          </a:p>
        </p:txBody>
      </p:sp>
      <p:pic>
        <p:nvPicPr>
          <p:cNvPr id="6" name="Grafik 5" descr="Bogen7.jpg"/>
          <p:cNvPicPr>
            <a:picLocks noChangeAspect="1"/>
          </p:cNvPicPr>
          <p:nvPr/>
        </p:nvPicPr>
        <p:blipFill>
          <a:blip r:embed="rId3"/>
          <a:srcRect l="35742" t="23595" r="5847" b="5731"/>
          <a:stretch>
            <a:fillRect/>
          </a:stretch>
        </p:blipFill>
        <p:spPr>
          <a:xfrm>
            <a:off x="1065476" y="25989"/>
            <a:ext cx="7283395" cy="6239634"/>
          </a:xfrm>
          <a:prstGeom prst="rect">
            <a:avLst/>
          </a:prstGeom>
        </p:spPr>
      </p:pic>
    </p:spTree>
    <p:extLst>
      <p:ext uri="{BB962C8B-B14F-4D97-AF65-F5344CB8AC3E}">
        <p14:creationId xmlns:p14="http://schemas.microsoft.com/office/powerpoint/2010/main" val="898899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liennummernplatzhalter 3"/>
          <p:cNvSpPr>
            <a:spLocks noGrp="1"/>
          </p:cNvSpPr>
          <p:nvPr>
            <p:ph type="sldNum" sz="quarter" idx="12"/>
          </p:nvPr>
        </p:nvSpPr>
        <p:spPr/>
        <p:txBody>
          <a:bodyPr/>
          <a:lstStyle/>
          <a:p>
            <a:fld id="{801FD811-B0FC-4041-9949-AA980EF62615}" type="slidenum">
              <a:rPr lang="de-DE" smtClean="0"/>
              <a:pPr/>
              <a:t>9</a:t>
            </a:fld>
            <a:endParaRPr lang="de-DE" dirty="0"/>
          </a:p>
        </p:txBody>
      </p:sp>
      <p:pic>
        <p:nvPicPr>
          <p:cNvPr id="5" name="Grafik 4" descr="Bogen8.jpg"/>
          <p:cNvPicPr>
            <a:picLocks noChangeAspect="1"/>
          </p:cNvPicPr>
          <p:nvPr/>
        </p:nvPicPr>
        <p:blipFill>
          <a:blip r:embed="rId3"/>
          <a:srcRect r="4281"/>
          <a:stretch>
            <a:fillRect/>
          </a:stretch>
        </p:blipFill>
        <p:spPr>
          <a:xfrm>
            <a:off x="0" y="0"/>
            <a:ext cx="9271221" cy="6858000"/>
          </a:xfrm>
          <a:prstGeom prst="rect">
            <a:avLst/>
          </a:prstGeom>
        </p:spPr>
      </p:pic>
    </p:spTree>
    <p:extLst>
      <p:ext uri="{BB962C8B-B14F-4D97-AF65-F5344CB8AC3E}">
        <p14:creationId xmlns:p14="http://schemas.microsoft.com/office/powerpoint/2010/main" val="2831549398"/>
      </p:ext>
    </p:extLst>
  </p:cSld>
  <p:clrMapOvr>
    <a:masterClrMapping/>
  </p:clrMapOvr>
</p:sld>
</file>

<file path=ppt/theme/theme1.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02451A166886B4097DAD72B68CE73EB" ma:contentTypeVersion="3" ma:contentTypeDescription="Create a new document." ma:contentTypeScope="" ma:versionID="3beeaed5942808c1eabef78e385dae8b">
  <xsd:schema xmlns:xsd="http://www.w3.org/2001/XMLSchema" xmlns:xs="http://www.w3.org/2001/XMLSchema" xmlns:p="http://schemas.microsoft.com/office/2006/metadata/properties" xmlns:ns2="44c1c89e-0c9e-4b51-8862-87b7121c6c82" targetNamespace="http://schemas.microsoft.com/office/2006/metadata/properties" ma:root="true" ma:fieldsID="5c6ef7cf8afab680f45accad9e3eb820" ns2:_="">
    <xsd:import namespace="44c1c89e-0c9e-4b51-8862-87b7121c6c82"/>
    <xsd:element name="properties">
      <xsd:complexType>
        <xsd:sequence>
          <xsd:element name="documentManagement">
            <xsd:complexType>
              <xsd:all>
                <xsd:element ref="ns2:MediaServiceMetadata" minOccurs="0"/>
                <xsd:element ref="ns2:MediaServiceFastMetadata" minOccurs="0"/>
                <xsd:element ref="ns2:MediaServiceDateTake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44c1c89e-0c9e-4b51-8862-87b7121c6c8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70A78F2-635D-46D8-9C10-140BAAE166D4}"/>
</file>

<file path=customXml/itemProps2.xml><?xml version="1.0" encoding="utf-8"?>
<ds:datastoreItem xmlns:ds="http://schemas.openxmlformats.org/officeDocument/2006/customXml" ds:itemID="{401BF2EF-99FC-44C9-A76E-2C717280818E}"/>
</file>

<file path=customXml/itemProps3.xml><?xml version="1.0" encoding="utf-8"?>
<ds:datastoreItem xmlns:ds="http://schemas.openxmlformats.org/officeDocument/2006/customXml" ds:itemID="{806CC9A1-94A6-4383-95FF-DD86342B6662}"/>
</file>

<file path=docProps/app.xml><?xml version="1.0" encoding="utf-8"?>
<Properties xmlns="http://schemas.openxmlformats.org/officeDocument/2006/extended-properties" xmlns:vt="http://schemas.openxmlformats.org/officeDocument/2006/docPropsVTypes">
  <TotalTime>38</TotalTime>
  <Words>632</Words>
  <Application>Microsoft Office PowerPoint</Application>
  <PresentationFormat>Affichage à l'écran (4:3)</PresentationFormat>
  <Paragraphs>82</Paragraphs>
  <Slides>24</Slides>
  <Notes>24</Notes>
  <HiddenSlides>0</HiddenSlides>
  <MMClips>0</MMClips>
  <ScaleCrop>false</ScaleCrop>
  <HeadingPairs>
    <vt:vector size="6" baseType="variant">
      <vt:variant>
        <vt:lpstr>Polices utilisées</vt:lpstr>
      </vt:variant>
      <vt:variant>
        <vt:i4>2</vt:i4>
      </vt:variant>
      <vt:variant>
        <vt:lpstr>Thème</vt:lpstr>
      </vt:variant>
      <vt:variant>
        <vt:i4>1</vt:i4>
      </vt:variant>
      <vt:variant>
        <vt:lpstr>Titres des diapositives</vt:lpstr>
      </vt:variant>
      <vt:variant>
        <vt:i4>24</vt:i4>
      </vt:variant>
    </vt:vector>
  </HeadingPairs>
  <TitlesOfParts>
    <vt:vector size="27" baseType="lpstr">
      <vt:lpstr>Arial</vt:lpstr>
      <vt:lpstr>Calibri</vt:lpstr>
      <vt:lpstr>Office-Design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frö</dc:creator>
  <cp:lastModifiedBy>MULLER Tom</cp:lastModifiedBy>
  <cp:revision>60</cp:revision>
  <dcterms:created xsi:type="dcterms:W3CDTF">2016-07-04T04:09:32Z</dcterms:created>
  <dcterms:modified xsi:type="dcterms:W3CDTF">2017-12-18T17:06:11Z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0x010100402451A166886B4097DAD72B68CE73EB</vt:lpwstr>
  </property>
</Properties>
</file>