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474" r:id="rId5"/>
    <p:sldId id="471" r:id="rId6"/>
    <p:sldId id="473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12"/>
    <a:srgbClr val="F7FFFF"/>
    <a:srgbClr val="FFB300"/>
    <a:srgbClr val="1D1D1D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59" autoAdjust="0"/>
  </p:normalViewPr>
  <p:slideViewPr>
    <p:cSldViewPr snapToGrid="0">
      <p:cViewPr varScale="1">
        <p:scale>
          <a:sx n="93" d="100"/>
          <a:sy n="93" d="100"/>
        </p:scale>
        <p:origin x="156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8/8/16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08/08/16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Hero Challenge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/ </a:t>
            </a:r>
            <a:r>
              <a:rPr lang="de-AT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B1: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Entrepreneur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-Interview 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Hero Challenge B1</a:t>
            </a:r>
            <a:endParaRPr lang="de-AT" sz="3000" b="1" strike="noStrike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Ich kann jemanden nennen, der für mich ein Vorbild ist.    </a:t>
            </a:r>
            <a:r>
              <a:rPr lang="de-DE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cx="http://schemas.microsoft.com/office/drawing/2014/chartex" xmlns:cx1="http://schemas.microsoft.com/office/drawing/2015/9/8/chartex" xmlns:cx2="http://schemas.microsoft.com/office/drawing/2015/10/21/chartex" xmlns:w16se="http://schemas.microsoft.com/office/word/2015/wordml/symex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ve="http://schemas.openxmlformats.org/markup-compatibility/2006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cx="http://schemas.microsoft.com/office/drawing/2014/chartex" xmlns:cx1="http://schemas.microsoft.com/office/drawing/2015/9/8/chartex" xmlns:cx2="http://schemas.microsoft.com/office/drawing/2015/10/21/chartex" xmlns:w16se="http://schemas.microsoft.com/office/word/2015/wordml/symex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ve="http://schemas.openxmlformats.org/markup-compatibility/2006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-Interview </a:t>
            </a:r>
          </a:p>
        </p:txBody>
      </p:sp>
      <p:pic>
        <p:nvPicPr>
          <p:cNvPr id="19" name="Picture 11" descr="Bildschirmfoto 2015-06-11 um 09.33.15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9720" y="1301685"/>
            <a:ext cx="1635813" cy="14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489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610" y="5840730"/>
            <a:ext cx="8549640" cy="1108710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9" name="Rectângulo 28"/>
          <p:cNvSpPr/>
          <p:nvPr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219808" y="383598"/>
            <a:ext cx="870438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Entrepreneur Interview </a:t>
            </a:r>
            <a:endParaRPr lang="en-GB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Bildschirmfoto 2015-06-11 um 09.33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214" y="1511352"/>
            <a:ext cx="1635813" cy="1477819"/>
          </a:xfrm>
          <a:prstGeom prst="rect">
            <a:avLst/>
          </a:prstGeom>
        </p:spPr>
      </p:pic>
      <p:sp>
        <p:nvSpPr>
          <p:cNvPr id="9" name="CaixaDeTexto 15"/>
          <p:cNvSpPr txBox="1"/>
          <p:nvPr/>
        </p:nvSpPr>
        <p:spPr>
          <a:xfrm>
            <a:off x="728120" y="2130735"/>
            <a:ext cx="38438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Ziel dieser Übung ist es, dass Sie (in Partnerarbeit) mit einer Person, die eine Idee umgesetzt hat:</a:t>
            </a:r>
          </a:p>
          <a:p>
            <a:pPr marL="285750" indent="-285750">
              <a:buFont typeface="Arial" charset="0"/>
              <a:buChar char="•"/>
            </a:pPr>
            <a:endParaRPr lang="de-DE" dirty="0" smtClean="0"/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Kontakt aufnehmen,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ein Interview führen und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eine kreative Präsentation vorbereiten. </a:t>
            </a:r>
            <a:br>
              <a:rPr lang="de-DE" dirty="0" smtClean="0"/>
            </a:br>
            <a:r>
              <a:rPr lang="de-DE" dirty="0" smtClean="0"/>
              <a:t>Ihre Präsentation sollte ca. fünf Minuten dauern. </a:t>
            </a:r>
          </a:p>
          <a:p>
            <a:endParaRPr lang="de-AT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endParaRPr lang="de-AT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" name="Picture 5" descr="Bildschirmfoto 2012-08-25 um 12.16.5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0216" y="3611067"/>
            <a:ext cx="2389808" cy="180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610" y="5840730"/>
            <a:ext cx="8549640" cy="1108710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9" name="Rectângulo 28"/>
          <p:cNvSpPr/>
          <p:nvPr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15468" y="843553"/>
            <a:ext cx="870438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err="1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Entrepreneur</a:t>
            </a:r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Interview - Fragen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306994"/>
            <a:ext cx="1656170" cy="1372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46045" y="1566192"/>
            <a:ext cx="6547452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AT" dirty="0" smtClean="0"/>
              <a:t>Welche Idee hat die Person/das Unternehmen bzw. die NGO?</a:t>
            </a:r>
            <a:endParaRPr lang="de-DE" b="1" dirty="0" smtClean="0"/>
          </a:p>
          <a:p>
            <a:pPr marL="342900" lvl="0" indent="-342900">
              <a:buFont typeface="+mj-lt"/>
              <a:buAutoNum type="arabicPeriod"/>
            </a:pPr>
            <a:endParaRPr lang="de-DE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/>
              <a:t>Welche Person bzw. Personengruppe steht bzw. stand hinter der Idee? 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AT" dirty="0" smtClean="0"/>
              <a:t>Welcher Nutzen wird für die Kundinnen und Kunden geschaffen?  </a:t>
            </a:r>
            <a:endParaRPr lang="de-DE" b="1" dirty="0" smtClean="0"/>
          </a:p>
          <a:p>
            <a:pPr marL="342900" lvl="0" indent="-342900">
              <a:buFont typeface="+mj-lt"/>
              <a:buAutoNum type="arabicPeriod"/>
            </a:pPr>
            <a:endParaRPr lang="de-DE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AT" dirty="0" smtClean="0"/>
              <a:t>Wie wird die Geschäftsidee umgesetzt? </a:t>
            </a:r>
            <a:r>
              <a:rPr lang="de-DE" dirty="0" smtClean="0"/>
              <a:t> 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/>
              <a:t>Welche Ereignisse haben zum Erfolg geführt bzw. welche Rückschläge mussten überwunden werden? 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/>
              <a:t>Welche/n Wettbewerbsvorteil/e hat die Idee heute?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/>
              <a:t>Welche Tipps würden Sie Jugendlichen bei der Findung und Umsetzung einer Idee geben? 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2451A166886B4097DAD72B68CE73EB" ma:contentTypeVersion="3" ma:contentTypeDescription="Create a new document." ma:contentTypeScope="" ma:versionID="ebe4528f9bf7c494210ffc7846cb4355">
  <xsd:schema xmlns:xsd="http://www.w3.org/2001/XMLSchema" xmlns:xs="http://www.w3.org/2001/XMLSchema" xmlns:p="http://schemas.microsoft.com/office/2006/metadata/properties" xmlns:ns2="44c1c89e-0c9e-4b51-8862-87b7121c6c82" targetNamespace="http://schemas.microsoft.com/office/2006/metadata/properties" ma:root="true" ma:fieldsID="0791512a9f48423418b1f4d17d3da422" ns2:_="">
    <xsd:import namespace="44c1c89e-0c9e-4b51-8862-87b7121c6c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c1c89e-0c9e-4b51-8862-87b7121c6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D4CA7D-4AFF-4A62-BA9C-2A22B26DB709}"/>
</file>

<file path=customXml/itemProps2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Macintosh PowerPoint</Application>
  <PresentationFormat>Bildschirmpräsentation (4:3)</PresentationFormat>
  <Paragraphs>61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Calibri</vt:lpstr>
      <vt:lpstr>DejaVu Sans</vt:lpstr>
      <vt:lpstr>Times New Roman</vt:lpstr>
      <vt:lpstr>Tw Cen MT</vt:lpstr>
      <vt:lpstr>Arial</vt:lpstr>
      <vt:lpstr>Tema do Office</vt:lpstr>
      <vt:lpstr>PowerPoint-Präsentation</vt:lpstr>
      <vt:lpstr>PowerPoint-Präsentation</vt:lpstr>
      <vt:lpstr>PowerPoint-Präsentation</vt:lpstr>
    </vt:vector>
  </TitlesOfParts>
  <Company>Rdesign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Valentin Theodor Mayerhofer</cp:lastModifiedBy>
  <cp:revision>245</cp:revision>
  <dcterms:created xsi:type="dcterms:W3CDTF">2016-07-15T05:49:57Z</dcterms:created>
  <dcterms:modified xsi:type="dcterms:W3CDTF">2016-08-08T12:37:25Z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0x010100402451A166886B4097DAD72B68CE73EB</vt:lpwstr>
  </property>
</Properties>
</file>