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sldIdLst>
    <p:sldId id="256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7559675" cy="10691813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75"/>
    <p:restoredTop sz="94592"/>
  </p:normalViewPr>
  <p:slideViewPr>
    <p:cSldViewPr snapToObjects="1">
      <p:cViewPr>
        <p:scale>
          <a:sx n="100" d="100"/>
          <a:sy n="100" d="100"/>
        </p:scale>
        <p:origin x="-1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4AAB2-0CCF-474D-849C-7966B8B86438}" type="datetimeFigureOut">
              <a:rPr lang="de-DE" smtClean="0"/>
              <a:pPr/>
              <a:t>31/01/18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B1E1C-0FE6-3245-B894-303B32854679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122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jpe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3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 cstate="print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</a:t>
            </a:r>
            <a:r>
              <a:rPr lang="de-AT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es-ES_tradnl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El reto de las puertas abiertas/ B2: Trabajar en red con las familias y el</a:t>
            </a:r>
          </a:p>
          <a:p>
            <a:r>
              <a:rPr lang="es-ES_tradnl" dirty="0" smtClean="0">
                <a:solidFill>
                  <a:srgbClr val="FFFFFF"/>
                </a:solidFill>
                <a:latin typeface="Tw Cen MT"/>
                <a:ea typeface="DejaVu Sans"/>
              </a:rPr>
              <a:t>										    	entorno escolar</a:t>
            </a:r>
            <a:r>
              <a:rPr lang="de-AT" strike="noStrike" smtClean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endParaRPr lang="de-AT" strike="noStrike" dirty="0" smtClean="0">
              <a:solidFill>
                <a:srgbClr val="FFFFFF"/>
              </a:solidFill>
              <a:latin typeface="Tw Cen MT"/>
              <a:ea typeface="DejaVu Sans"/>
            </a:endParaRPr>
          </a:p>
        </p:txBody>
      </p:sp>
      <p:pic>
        <p:nvPicPr>
          <p:cNvPr id="74" name="Picture 1"/>
          <p:cNvPicPr/>
          <p:nvPr/>
        </p:nvPicPr>
        <p:blipFill>
          <a:blip r:embed="rId3" cstate="print"/>
          <a:stretch/>
        </p:blipFill>
        <p:spPr>
          <a:xfrm>
            <a:off x="-36512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/>
          </a:p>
        </p:txBody>
      </p:sp>
      <p:sp>
        <p:nvSpPr>
          <p:cNvPr id="77" name="CustomShape 3"/>
          <p:cNvSpPr/>
          <p:nvPr/>
        </p:nvSpPr>
        <p:spPr>
          <a:xfrm>
            <a:off x="459720" y="1834607"/>
            <a:ext cx="7343640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s-ES_tradnl" sz="3000" b="1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El reto de las puertas abiertas B2</a:t>
            </a:r>
            <a:endParaRPr lang="es-ES_tradnl" sz="3000" b="1" strike="noStrike" dirty="0" smtClean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es-ES_tradnl" b="1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Soy capaz de trabajar en red con los demás.</a:t>
            </a:r>
            <a:endParaRPr lang="es-ES_tradnl" dirty="0" smtClean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s-ES_tradnl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Cultura emprendedora</a:t>
            </a:r>
            <a:endParaRPr lang="es-ES_tradnl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3" name="CustomShape 4"/>
          <p:cNvSpPr/>
          <p:nvPr/>
        </p:nvSpPr>
        <p:spPr>
          <a:xfrm>
            <a:off x="6539415" y="5668097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de-AT" sz="1200" strike="noStrike" dirty="0" err="1" smtClean="0">
                <a:solidFill>
                  <a:srgbClr val="000000"/>
                </a:solidFill>
                <a:latin typeface="Calibri"/>
                <a:ea typeface="DejaVu Sans"/>
              </a:rPr>
              <a:t>Illustración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: </a:t>
            </a: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/>
            </a:r>
            <a:b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</a:br>
            <a:r>
              <a:rPr lang="de-AT" sz="12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endParaRPr dirty="0"/>
          </a:p>
        </p:txBody>
      </p:sp>
      <p:pic>
        <p:nvPicPr>
          <p:cNvPr id="13" name="Picture 14" descr="Bildschirmfoto 2014-05-21 um 14.47.4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05" y="5633460"/>
            <a:ext cx="850900" cy="53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Logo_eesi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555" y="5615680"/>
            <a:ext cx="95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0870" y="5678632"/>
            <a:ext cx="826135" cy="44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kph-logo-2014-transparent-cmyk-300.eps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220" y="5671560"/>
            <a:ext cx="960120" cy="45974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7" name="Picture 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270" y="5612505"/>
            <a:ext cx="769620" cy="57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Bild 17" descr="Macintosh HD:Users:valentinmayerhofer:Dropbox:IFTE:Youth Challenge Program:final Layout:Icons ohne Hintergrund:co-funded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20" y="5702040"/>
            <a:ext cx="1384935" cy="3981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pierung 2"/>
          <p:cNvGrpSpPr/>
          <p:nvPr/>
        </p:nvGrpSpPr>
        <p:grpSpPr>
          <a:xfrm>
            <a:off x="5004048" y="1819686"/>
            <a:ext cx="3744416" cy="3121482"/>
            <a:chOff x="4887347" y="1844824"/>
            <a:chExt cx="3744416" cy="3121482"/>
          </a:xfrm>
        </p:grpSpPr>
        <p:pic>
          <p:nvPicPr>
            <p:cNvPr id="81" name="Picture 13"/>
            <p:cNvPicPr/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7715" y="1844824"/>
              <a:ext cx="2763680" cy="2763680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Textfeld 1"/>
            <p:cNvSpPr txBox="1"/>
            <p:nvPr/>
          </p:nvSpPr>
          <p:spPr>
            <a:xfrm>
              <a:off x="4887347" y="4319975"/>
              <a:ext cx="37444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s-ES_tradnl" b="1" dirty="0" smtClean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Trabajar en red con las familias y el entorno escolar</a:t>
              </a:r>
              <a:endParaRPr lang="es-ES_tradnl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0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F9E94DA2-709B-4CDE-B35D-C6020A1EF3BE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2</a:t>
            </a:fld>
            <a:endParaRPr/>
          </a:p>
        </p:txBody>
      </p:sp>
      <p:pic>
        <p:nvPicPr>
          <p:cNvPr id="121" name="Imagem 7"/>
          <p:cNvPicPr/>
          <p:nvPr/>
        </p:nvPicPr>
        <p:blipFill>
          <a:blip r:embed="rId2" cstate="print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22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¿</a:t>
            </a:r>
            <a:r>
              <a:rPr lang="es-ES_tradnl" sz="3200" dirty="0" smtClean="0">
                <a:solidFill>
                  <a:srgbClr val="000000"/>
                </a:solidFill>
                <a:latin typeface="Tw Cen MT"/>
                <a:ea typeface="DejaVu Sans"/>
              </a:rPr>
              <a:t>Por qué</a:t>
            </a:r>
            <a:r>
              <a:rPr lang="es-ES_tradnl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?</a:t>
            </a:r>
            <a:endParaRPr lang="es-ES_tradnl" dirty="0">
              <a:solidFill>
                <a:srgbClr val="000000"/>
              </a:solidFill>
            </a:endParaRPr>
          </a:p>
        </p:txBody>
      </p:sp>
      <p:sp>
        <p:nvSpPr>
          <p:cNvPr id="123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3000" strike="noStrike" dirty="0" smtClean="0">
                <a:latin typeface="Calibri" charset="0"/>
                <a:ea typeface="Calibri" charset="0"/>
                <a:cs typeface="Calibri" charset="0"/>
              </a:rPr>
              <a:t>Para </a:t>
            </a:r>
            <a:r>
              <a:rPr lang="es-ES_tradnl" sz="3000" dirty="0">
                <a:latin typeface="Calibri" charset="0"/>
                <a:ea typeface="Calibri" charset="0"/>
                <a:cs typeface="Calibri" charset="0"/>
              </a:rPr>
              <a:t>e</a:t>
            </a:r>
            <a:r>
              <a:rPr lang="es-ES_tradnl" sz="3000" strike="noStrike" dirty="0" smtClean="0">
                <a:latin typeface="Calibri" charset="0"/>
                <a:ea typeface="Calibri" charset="0"/>
                <a:cs typeface="Calibri" charset="0"/>
              </a:rPr>
              <a:t>nriquecer las “habilidades emprendedoras”, tales como:</a:t>
            </a:r>
          </a:p>
          <a:p>
            <a:pPr>
              <a:lnSpc>
                <a:spcPct val="100000"/>
              </a:lnSpc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es-ES_tradnl" sz="30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</a:t>
            </a: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rabajar de forma independiente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Actuar de forma responsable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Demostrar iniciativa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Estar abierto a nuevas ideas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Actualizar el “software mental”</a:t>
            </a:r>
            <a:endParaRPr lang="es-ES_tradnl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88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5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9273FE85-D14F-425E-A90F-07F8BFAA576F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3</a:t>
            </a:fld>
            <a:endParaRPr/>
          </a:p>
        </p:txBody>
      </p:sp>
      <p:pic>
        <p:nvPicPr>
          <p:cNvPr id="126" name="Imagem 7"/>
          <p:cNvPicPr/>
          <p:nvPr/>
        </p:nvPicPr>
        <p:blipFill>
          <a:blip r:embed="rId2" cstate="print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27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¿Cómo?</a:t>
            </a:r>
            <a:endParaRPr lang="es-ES_tradnl" dirty="0">
              <a:solidFill>
                <a:srgbClr val="000000"/>
              </a:solidFill>
            </a:endParaRPr>
          </a:p>
        </p:txBody>
      </p:sp>
      <p:sp>
        <p:nvSpPr>
          <p:cNvPr id="128" name="CustomShape 4"/>
          <p:cNvSpPr/>
          <p:nvPr/>
        </p:nvSpPr>
        <p:spPr>
          <a:xfrm>
            <a:off x="609480" y="175248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Actividades extraescolares</a:t>
            </a:r>
            <a:endParaRPr lang="es-ES_tradnl" dirty="0" smtClean="0">
              <a:solidFill>
                <a:srgbClr val="000000"/>
              </a:solidFill>
            </a:endParaRPr>
          </a:p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Pueden participar </a:t>
            </a:r>
            <a:r>
              <a:rPr lang="es-ES_tradnl" sz="3000" dirty="0" smtClean="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es-ES_tradnl" sz="30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studiantes interesados de cualquier nivel o clase</a:t>
            </a:r>
            <a:endParaRPr lang="es-ES_tradnl" dirty="0" smtClean="0">
              <a:solidFill>
                <a:srgbClr val="000000"/>
              </a:solidFill>
            </a:endParaRPr>
          </a:p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El único requisito es que tengan los conocimientos básicos necesarios para participar en “El reto de las </a:t>
            </a:r>
            <a:r>
              <a:rPr lang="es-ES_tradnl" sz="3000" dirty="0" smtClean="0">
                <a:solidFill>
                  <a:srgbClr val="000000"/>
                </a:solidFill>
                <a:latin typeface="Calibri"/>
                <a:ea typeface="DejaVu Sans"/>
              </a:rPr>
              <a:t>p</a:t>
            </a:r>
            <a:r>
              <a:rPr lang="es-ES_tradnl" sz="30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uertas </a:t>
            </a:r>
            <a:r>
              <a:rPr lang="es-ES_tradnl" sz="3000" dirty="0" smtClean="0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es-ES_tradnl" sz="30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biertas” </a:t>
            </a:r>
          </a:p>
        </p:txBody>
      </p:sp>
    </p:spTree>
    <p:extLst>
      <p:ext uri="{BB962C8B-B14F-4D97-AF65-F5344CB8AC3E}">
        <p14:creationId xmlns:p14="http://schemas.microsoft.com/office/powerpoint/2010/main" val="2133371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A24DA255-BD04-4CF2-8100-BDC9A0C11066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4</a:t>
            </a:fld>
            <a:endParaRPr/>
          </a:p>
        </p:txBody>
      </p:sp>
      <p:pic>
        <p:nvPicPr>
          <p:cNvPr id="131" name="Imagem 7"/>
          <p:cNvPicPr/>
          <p:nvPr/>
        </p:nvPicPr>
        <p:blipFill>
          <a:blip r:embed="rId2" cstate="print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Trabajar en red - ¿Quién ofrece su experiencia?</a:t>
            </a:r>
            <a:endParaRPr lang="es-ES_tradnl" dirty="0">
              <a:solidFill>
                <a:srgbClr val="000000"/>
              </a:solidFill>
            </a:endParaRPr>
          </a:p>
        </p:txBody>
      </p:sp>
      <p:sp>
        <p:nvSpPr>
          <p:cNvPr id="133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/>
          <a:lstStyle/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2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Familias</a:t>
            </a:r>
            <a:endParaRPr lang="es-ES_tradnl" sz="1600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2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Profesorado</a:t>
            </a:r>
            <a:endParaRPr lang="es-ES_tradnl" sz="1600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28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“</a:t>
            </a:r>
            <a:r>
              <a:rPr lang="es-ES_tradnl" sz="2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Proveedores</a:t>
            </a:r>
            <a:r>
              <a:rPr lang="es-ES_tradnl" sz="28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”</a:t>
            </a:r>
            <a:r>
              <a:rPr lang="es-ES_tradnl" sz="2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externos (por ej</a:t>
            </a:r>
            <a:r>
              <a:rPr lang="es-ES_tradnl" sz="28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emplo:</a:t>
            </a:r>
            <a:r>
              <a:rPr lang="es-ES_tradnl" sz="2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artistas, la asociación de artes vienesa “</a:t>
            </a:r>
            <a:r>
              <a:rPr lang="es-ES_tradnl" sz="2800" strike="noStrike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Alte</a:t>
            </a:r>
            <a:r>
              <a:rPr lang="es-ES_tradnl" sz="2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sz="2800" strike="noStrike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Schmiede</a:t>
            </a:r>
            <a:r>
              <a:rPr lang="es-ES_tradnl" sz="28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”</a:t>
            </a:r>
            <a:r>
              <a:rPr lang="es-ES_tradnl" sz="2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empresas, Cámara laboral, rocódromo, teatro, etc.):¡hay que interconectarse!</a:t>
            </a:r>
            <a:endParaRPr lang="es-ES_tradnl" sz="1600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28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Estudiantes: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es-ES_tradnl" sz="2800" b="1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Organización y producción de un evento de puertas </a:t>
            </a:r>
            <a:r>
              <a:rPr lang="es-ES_tradnl" sz="2800" b="1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</a:t>
            </a:r>
            <a:r>
              <a:rPr lang="es-ES_tradnl" sz="2800" b="1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biertas</a:t>
            </a:r>
            <a:endParaRPr lang="es-ES_tradnl" sz="16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998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dirty="0" smtClean="0">
                <a:latin typeface="Tw Cen MT"/>
              </a:rPr>
              <a:t>El reto de las puertas abiertas: un evento como proyecto</a:t>
            </a:r>
            <a:endParaRPr lang="es-ES_tradnl" sz="3200" dirty="0">
              <a:latin typeface="Tw Cen MT"/>
            </a:endParaRPr>
          </a:p>
        </p:txBody>
      </p:sp>
      <p:pic>
        <p:nvPicPr>
          <p:cNvPr id="135" name="Picture 134"/>
          <p:cNvPicPr/>
          <p:nvPr/>
        </p:nvPicPr>
        <p:blipFill>
          <a:blip r:embed="rId2" cstate="print"/>
          <a:stretch/>
        </p:blipFill>
        <p:spPr>
          <a:xfrm>
            <a:off x="576000" y="2055240"/>
            <a:ext cx="8310600" cy="37036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4139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B38ACFE6-864C-495B-AB29-BCCA2E95898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6</a:t>
            </a:fld>
            <a:endParaRPr/>
          </a:p>
        </p:txBody>
      </p:sp>
      <p:pic>
        <p:nvPicPr>
          <p:cNvPr id="138" name="Imagem 7"/>
          <p:cNvPicPr/>
          <p:nvPr/>
        </p:nvPicPr>
        <p:blipFill>
          <a:blip r:embed="rId2" cstate="print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39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Experiencia práctica</a:t>
            </a:r>
            <a:endParaRPr lang="es-ES_tradnl" dirty="0">
              <a:solidFill>
                <a:srgbClr val="000000"/>
              </a:solidFill>
            </a:endParaRPr>
          </a:p>
        </p:txBody>
      </p:sp>
      <p:sp>
        <p:nvSpPr>
          <p:cNvPr id="140" name="CustomShape 4"/>
          <p:cNvSpPr/>
          <p:nvPr/>
        </p:nvSpPr>
        <p:spPr>
          <a:xfrm>
            <a:off x="457200" y="2980080"/>
            <a:ext cx="8226360" cy="314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es-ES_tradnl" sz="40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Ejemplos para grupos de trabajo extra escolar</a:t>
            </a:r>
            <a:endParaRPr lang="es-ES_tradnl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695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B0DBDCAA-884D-40DA-B391-44E3F8464B03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7</a:t>
            </a:fld>
            <a:endParaRPr/>
          </a:p>
        </p:txBody>
      </p:sp>
      <p:pic>
        <p:nvPicPr>
          <p:cNvPr id="143" name="Imagem 7"/>
          <p:cNvPicPr/>
          <p:nvPr/>
        </p:nvPicPr>
        <p:blipFill>
          <a:blip r:embed="rId2" cstate="print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44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chemeClr val="bg1"/>
                </a:solidFill>
                <a:latin typeface="Tw Cen MT"/>
                <a:ea typeface="DejaVu Sans"/>
              </a:rPr>
              <a:t>Taller de Arte Activa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145" name="CustomShape 4"/>
          <p:cNvSpPr/>
          <p:nvPr/>
        </p:nvSpPr>
        <p:spPr>
          <a:xfrm>
            <a:off x="4240080" y="1412776"/>
            <a:ext cx="444348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_tradnl" sz="2400" b="1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Tema: </a:t>
            </a:r>
            <a:r>
              <a:rPr lang="es-ES_tradnl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“</a:t>
            </a:r>
            <a:r>
              <a:rPr lang="es-ES_tradnl" sz="24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Descubrir los secretos de los colores a través de tus propias emociones”.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_tradnl" sz="2400" b="1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Duración: </a:t>
            </a:r>
            <a:r>
              <a:rPr lang="es-ES_tradnl" sz="24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2 tardes.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_tradnl" sz="2400" b="1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Requisitos: </a:t>
            </a:r>
            <a:r>
              <a:rPr lang="es-ES_tradnl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U</a:t>
            </a:r>
            <a:r>
              <a:rPr lang="es-ES_tradnl" sz="24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na actitud positiva e interés por conocerse un poco mejor.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_tradnl" sz="2400" b="1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Participantes: </a:t>
            </a:r>
            <a:r>
              <a:rPr lang="es-ES_tradnl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10 estudiantes (como m</a:t>
            </a:r>
            <a:r>
              <a:rPr lang="es-ES_tradnl" sz="24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áximo)</a:t>
            </a:r>
            <a:r>
              <a:rPr lang="es-ES_tradnl" sz="2400" b="1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_tradnl" sz="2400" b="1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Material</a:t>
            </a:r>
            <a:r>
              <a:rPr lang="es-ES_tradnl" sz="24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(incluido): Ceras, cartulinas, pintura acrílica.</a:t>
            </a:r>
            <a:endParaRPr lang="es-ES_tradnl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6" name="Picture 6"/>
          <p:cNvPicPr/>
          <p:nvPr/>
        </p:nvPicPr>
        <p:blipFill>
          <a:blip r:embed="rId3" cstate="print"/>
          <a:stretch/>
        </p:blipFill>
        <p:spPr>
          <a:xfrm>
            <a:off x="539640" y="2060848"/>
            <a:ext cx="3401640" cy="34272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739801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8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F123B8A-EF7B-48CA-A97A-01CBECF5664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8</a:t>
            </a:fld>
            <a:endParaRPr/>
          </a:p>
        </p:txBody>
      </p:sp>
      <p:pic>
        <p:nvPicPr>
          <p:cNvPr id="149" name="Imagem 7"/>
          <p:cNvPicPr/>
          <p:nvPr/>
        </p:nvPicPr>
        <p:blipFill>
          <a:blip r:embed="rId2" cstate="print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50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Taller de Arte Activa</a:t>
            </a:r>
            <a:endParaRPr lang="es-ES_tradnl" dirty="0">
              <a:solidFill>
                <a:srgbClr val="000000"/>
              </a:solidFill>
            </a:endParaRPr>
          </a:p>
        </p:txBody>
      </p:sp>
      <p:pic>
        <p:nvPicPr>
          <p:cNvPr id="151" name="Picture 5"/>
          <p:cNvPicPr/>
          <p:nvPr/>
        </p:nvPicPr>
        <p:blipFill>
          <a:blip r:embed="rId3" cstate="print"/>
          <a:stretch/>
        </p:blipFill>
        <p:spPr>
          <a:xfrm>
            <a:off x="1743840" y="1263600"/>
            <a:ext cx="5654520" cy="4046400"/>
          </a:xfrm>
          <a:prstGeom prst="rect">
            <a:avLst/>
          </a:prstGeom>
          <a:ln w="9360">
            <a:noFill/>
          </a:ln>
        </p:spPr>
      </p:pic>
      <p:sp>
        <p:nvSpPr>
          <p:cNvPr id="152" name="CustomShape 4"/>
          <p:cNvSpPr/>
          <p:nvPr/>
        </p:nvSpPr>
        <p:spPr>
          <a:xfrm>
            <a:off x="1800000" y="5501880"/>
            <a:ext cx="5582160" cy="83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s-ES_tradnl" sz="2400" b="1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Tema: </a:t>
            </a:r>
            <a:r>
              <a:rPr lang="es-ES_tradnl" sz="2400" dirty="0" smtClean="0">
                <a:solidFill>
                  <a:srgbClr val="000000"/>
                </a:solidFill>
                <a:latin typeface="Calibri"/>
                <a:ea typeface="DejaVu Sans"/>
              </a:rPr>
              <a:t>“</a:t>
            </a:r>
            <a:r>
              <a:rPr lang="es-ES_tradnl" sz="2400" strike="noStrike" dirty="0" smtClean="0">
                <a:solidFill>
                  <a:srgbClr val="000000"/>
                </a:solidFill>
                <a:latin typeface="Calibri"/>
                <a:ea typeface="DejaVu Sans"/>
              </a:rPr>
              <a:t>Descubriendo los secretos de los colores a través de tus propias emociones“</a:t>
            </a:r>
            <a:endParaRPr lang="es-ES_tradnl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129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4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81E3372B-A8EA-47B6-A0C3-07C2204EFF07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9</a:t>
            </a:fld>
            <a:endParaRPr/>
          </a:p>
        </p:txBody>
      </p:sp>
      <p:pic>
        <p:nvPicPr>
          <p:cNvPr id="155" name="Imagem 7"/>
          <p:cNvPicPr/>
          <p:nvPr/>
        </p:nvPicPr>
        <p:blipFill>
          <a:blip r:embed="rId2" cstate="print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56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s-ES_tradnl" sz="3200" strike="noStrike" dirty="0" smtClean="0">
                <a:solidFill>
                  <a:srgbClr val="000000"/>
                </a:solidFill>
                <a:latin typeface="Tw Cen MT"/>
                <a:ea typeface="DejaVu Sans"/>
              </a:rPr>
              <a:t>Ideas adicionales</a:t>
            </a:r>
            <a:endParaRPr lang="es-ES_tradnl" dirty="0">
              <a:solidFill>
                <a:srgbClr val="000000"/>
              </a:solidFill>
            </a:endParaRPr>
          </a:p>
        </p:txBody>
      </p:sp>
      <p:sp>
        <p:nvSpPr>
          <p:cNvPr id="157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Taller de cocina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Centro de demanda de trabajo y evaluación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Presenciar un juicio en un tribunal 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Interpretar los sueños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Aprender a bailar un vals</a:t>
            </a:r>
            <a:endParaRPr lang="es-ES_tradnl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es-ES_tradnl" sz="3000" strike="noStrike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....</a:t>
            </a:r>
            <a:endParaRPr lang="es-ES_tradnl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466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318</Words>
  <Application>Microsoft Macintosh PowerPoint</Application>
  <PresentationFormat>Presentación en pantalla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1" baseType="lpstr">
      <vt:lpstr>Office Theme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Josep</dc:creator>
  <cp:lastModifiedBy>Alexandre Ragás Brunet</cp:lastModifiedBy>
  <cp:revision>45</cp:revision>
  <cp:lastPrinted>2016-08-10T13:43:53Z</cp:lastPrinted>
  <dcterms:created xsi:type="dcterms:W3CDTF">2016-06-15T10:28:19Z</dcterms:created>
  <dcterms:modified xsi:type="dcterms:W3CDTF">2018-01-31T14:32:08Z</dcterms:modified>
</cp:coreProperties>
</file>