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/>
    <p:restoredTop sz="94674"/>
  </p:normalViewPr>
  <p:slideViewPr>
    <p:cSldViewPr snapToGrid="0" snapToObjects="1">
      <p:cViewPr varScale="1">
        <p:scale>
          <a:sx n="90" d="100"/>
          <a:sy n="90" d="100"/>
        </p:scale>
        <p:origin x="-167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Bild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Bild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Bild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Bild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A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de-A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Titeltextes durch Klicken bearbeiten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Gliederungstextes durch Klicken bearbeiten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A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Zweite Gliederungsebene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Dritte Gliederungsebene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A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Vierte Gliederungsebene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Fünfte Gliederungsebene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Sechste Gliederungsebene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Titeltextes durch Klicken bearbeiten</a:t>
            </a: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Gliederungstextes durch Klicken bearbeiten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A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Zweite Gliederungsebene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Dritte Gliederungsebene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A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Vierte Gliederungsebene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Fünfte Gliederungsebene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Sechste Gliederungsebene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jpe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51600960" y="3453840"/>
            <a:ext cx="8547480" cy="47340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1840" cy="104724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de-AT" sz="28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                      </a:t>
            </a:r>
            <a:r>
              <a:rPr lang="de-AT" sz="18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</a:t>
            </a:r>
            <a:r>
              <a:rPr lang="es-ES_tradnl" sz="18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Mi reto personal / A2: Menos riesgo – Más diversión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1560" cy="85140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20" y="1182240"/>
            <a:ext cx="8622360" cy="520488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6" name="CustomShape 3"/>
          <p:cNvSpPr/>
          <p:nvPr/>
        </p:nvSpPr>
        <p:spPr>
          <a:xfrm>
            <a:off x="459720" y="1834560"/>
            <a:ext cx="7342920" cy="3569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s-ES_tradnl" sz="3000" b="1" strike="noStrike" spc="-1" dirty="0" smtClean="0">
                <a:solidFill>
                  <a:srgbClr val="FFB3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Mi reto personal A2</a:t>
            </a: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s-ES_tradnl" b="1" spc="-1" dirty="0" smtClean="0">
                <a:solidFill>
                  <a:srgbClr val="FFB3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Soy capaz de resolver desafíos personales</a:t>
            </a:r>
            <a:r>
              <a:rPr lang="es-ES_tradnl" sz="1800" b="1" strike="noStrike" spc="-1" dirty="0" smtClean="0">
                <a:solidFill>
                  <a:srgbClr val="FFB3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.</a:t>
            </a: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s-ES_tradnl" sz="1800" b="0" strike="noStrike" spc="-1" dirty="0" smtClean="0">
                <a:solidFill>
                  <a:srgbClr val="FFB3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Educación </a:t>
            </a:r>
            <a:r>
              <a:rPr lang="es-ES_tradnl" sz="1800" b="0" strike="noStrike" spc="-1" dirty="0" smtClean="0">
                <a:solidFill>
                  <a:srgbClr val="FFB3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emprendedora básica</a:t>
            </a: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es-ES_tradnl" sz="18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s-ES_tradnl" b="1" spc="-1" dirty="0" smtClean="0">
                <a:solidFill>
                  <a:srgbClr val="FFB3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Imágenes para la Hoja de ejercicios </a:t>
            </a:r>
            <a:r>
              <a:rPr lang="es-ES_tradnl" sz="1800" b="1" strike="noStrike" spc="-1" dirty="0" smtClean="0">
                <a:solidFill>
                  <a:srgbClr val="FFB3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2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7" name="Picture 14"/>
          <p:cNvPicPr/>
          <p:nvPr/>
        </p:nvPicPr>
        <p:blipFill>
          <a:blip r:embed="rId4"/>
          <a:stretch/>
        </p:blipFill>
        <p:spPr>
          <a:xfrm>
            <a:off x="6952320" y="5628600"/>
            <a:ext cx="850320" cy="533880"/>
          </a:xfrm>
          <a:prstGeom prst="rect">
            <a:avLst/>
          </a:prstGeom>
          <a:ln w="9360">
            <a:noFill/>
          </a:ln>
        </p:spPr>
      </p:pic>
      <p:pic>
        <p:nvPicPr>
          <p:cNvPr id="78" name="Picture 7"/>
          <p:cNvPicPr/>
          <p:nvPr/>
        </p:nvPicPr>
        <p:blipFill>
          <a:blip r:embed="rId5"/>
          <a:stretch/>
        </p:blipFill>
        <p:spPr>
          <a:xfrm>
            <a:off x="4838040" y="5610600"/>
            <a:ext cx="951840" cy="570960"/>
          </a:xfrm>
          <a:prstGeom prst="rect">
            <a:avLst/>
          </a:prstGeom>
          <a:ln w="9360">
            <a:noFill/>
          </a:ln>
        </p:spPr>
      </p:pic>
      <p:pic>
        <p:nvPicPr>
          <p:cNvPr id="79" name="Picture 13"/>
          <p:cNvPicPr/>
          <p:nvPr/>
        </p:nvPicPr>
        <p:blipFill>
          <a:blip r:embed="rId6"/>
          <a:stretch/>
        </p:blipFill>
        <p:spPr>
          <a:xfrm>
            <a:off x="2659320" y="5666040"/>
            <a:ext cx="825480" cy="460440"/>
          </a:xfrm>
          <a:prstGeom prst="rect">
            <a:avLst/>
          </a:prstGeom>
          <a:ln w="9360">
            <a:noFill/>
          </a:ln>
        </p:spPr>
      </p:pic>
      <p:pic>
        <p:nvPicPr>
          <p:cNvPr id="80" name="Picture 15"/>
          <p:cNvPicPr/>
          <p:nvPr/>
        </p:nvPicPr>
        <p:blipFill>
          <a:blip r:embed="rId7"/>
          <a:stretch/>
        </p:blipFill>
        <p:spPr>
          <a:xfrm>
            <a:off x="3681720" y="5666760"/>
            <a:ext cx="959400" cy="459000"/>
          </a:xfrm>
          <a:prstGeom prst="rect">
            <a:avLst/>
          </a:prstGeom>
          <a:ln>
            <a:noFill/>
          </a:ln>
        </p:spPr>
      </p:pic>
      <p:pic>
        <p:nvPicPr>
          <p:cNvPr id="81" name="Picture 2"/>
          <p:cNvPicPr/>
          <p:nvPr/>
        </p:nvPicPr>
        <p:blipFill>
          <a:blip r:embed="rId8"/>
          <a:stretch/>
        </p:blipFill>
        <p:spPr>
          <a:xfrm>
            <a:off x="5986800" y="5607720"/>
            <a:ext cx="768960" cy="576360"/>
          </a:xfrm>
          <a:prstGeom prst="rect">
            <a:avLst/>
          </a:prstGeom>
          <a:ln>
            <a:noFill/>
          </a:ln>
        </p:spPr>
      </p:pic>
      <p:pic>
        <p:nvPicPr>
          <p:cNvPr id="82" name="Bild 17"/>
          <p:cNvPicPr/>
          <p:nvPr/>
        </p:nvPicPr>
        <p:blipFill>
          <a:blip r:embed="rId9"/>
          <a:stretch/>
        </p:blipFill>
        <p:spPr>
          <a:xfrm>
            <a:off x="1078200" y="5697000"/>
            <a:ext cx="1384200" cy="397440"/>
          </a:xfrm>
          <a:prstGeom prst="rect">
            <a:avLst/>
          </a:prstGeom>
          <a:ln>
            <a:noFill/>
          </a:ln>
        </p:spPr>
      </p:pic>
      <p:pic>
        <p:nvPicPr>
          <p:cNvPr id="83" name="Picture 13"/>
          <p:cNvPicPr/>
          <p:nvPr/>
        </p:nvPicPr>
        <p:blipFill>
          <a:blip r:embed="rId10"/>
          <a:stretch/>
        </p:blipFill>
        <p:spPr>
          <a:xfrm>
            <a:off x="5494320" y="1819800"/>
            <a:ext cx="2763000" cy="2763000"/>
          </a:xfrm>
          <a:prstGeom prst="rect">
            <a:avLst/>
          </a:prstGeom>
          <a:ln>
            <a:noFill/>
          </a:ln>
        </p:spPr>
      </p:pic>
      <p:sp>
        <p:nvSpPr>
          <p:cNvPr id="84" name="CustomShape 4"/>
          <p:cNvSpPr/>
          <p:nvPr/>
        </p:nvSpPr>
        <p:spPr>
          <a:xfrm>
            <a:off x="5004000" y="4294800"/>
            <a:ext cx="374364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1800" b="1" strike="noStrike" spc="-1" dirty="0" smtClean="0">
                <a:solidFill>
                  <a:srgbClr val="FFB3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Menos riesgo – Más diversión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4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DC78C85-23B4-43A7-8791-94A9F97E5C94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10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5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36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 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7" name="Bild 1"/>
          <p:cNvPicPr/>
          <p:nvPr/>
        </p:nvPicPr>
        <p:blipFill>
          <a:blip r:embed="rId3"/>
          <a:stretch/>
        </p:blipFill>
        <p:spPr>
          <a:xfrm>
            <a:off x="945000" y="1207800"/>
            <a:ext cx="7234920" cy="4828320"/>
          </a:xfrm>
          <a:prstGeom prst="rect">
            <a:avLst/>
          </a:prstGeom>
          <a:ln>
            <a:noFill/>
          </a:ln>
        </p:spPr>
      </p:pic>
      <p:sp>
        <p:nvSpPr>
          <p:cNvPr id="138" name="CustomShape 4"/>
          <p:cNvSpPr/>
          <p:nvPr/>
        </p:nvSpPr>
        <p:spPr>
          <a:xfrm>
            <a:off x="7219080" y="6052320"/>
            <a:ext cx="157680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Thinkstock/minemero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0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4776B5E4-07D8-4DE0-BE31-775DE0A7960C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11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1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42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 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3" name="Bild 1"/>
          <p:cNvPicPr/>
          <p:nvPr/>
        </p:nvPicPr>
        <p:blipFill>
          <a:blip r:embed="rId3"/>
          <a:stretch/>
        </p:blipFill>
        <p:spPr>
          <a:xfrm>
            <a:off x="974520" y="1244160"/>
            <a:ext cx="7223760" cy="4815360"/>
          </a:xfrm>
          <a:prstGeom prst="rect">
            <a:avLst/>
          </a:prstGeom>
          <a:ln>
            <a:noFill/>
          </a:ln>
        </p:spPr>
      </p:pic>
      <p:sp>
        <p:nvSpPr>
          <p:cNvPr id="144" name="CustomShape 4"/>
          <p:cNvSpPr/>
          <p:nvPr/>
        </p:nvSpPr>
        <p:spPr>
          <a:xfrm>
            <a:off x="7115040" y="6052320"/>
            <a:ext cx="174276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Thinkstock/Martin Poole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74922FFC-D0E5-45DB-96EF-F88AA90FB06A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12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7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48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 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9" name="Bild 2"/>
          <p:cNvPicPr/>
          <p:nvPr/>
        </p:nvPicPr>
        <p:blipFill>
          <a:blip r:embed="rId3"/>
          <a:srcRect t="19170" b="25223"/>
          <a:stretch/>
        </p:blipFill>
        <p:spPr>
          <a:xfrm>
            <a:off x="1309320" y="1152000"/>
            <a:ext cx="6516000" cy="4827600"/>
          </a:xfrm>
          <a:prstGeom prst="rect">
            <a:avLst/>
          </a:prstGeom>
          <a:ln>
            <a:noFill/>
          </a:ln>
        </p:spPr>
      </p:pic>
      <p:sp>
        <p:nvSpPr>
          <p:cNvPr id="150" name="CustomShape 4"/>
          <p:cNvSpPr/>
          <p:nvPr/>
        </p:nvSpPr>
        <p:spPr>
          <a:xfrm>
            <a:off x="6996960" y="6052320"/>
            <a:ext cx="181620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Thinkstock/Michael Blahn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6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20221D5B-00A8-433A-A36C-0F210B13FE8D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7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88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 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9" name="Bild 9"/>
          <p:cNvPicPr/>
          <p:nvPr/>
        </p:nvPicPr>
        <p:blipFill>
          <a:blip r:embed="rId3"/>
          <a:stretch/>
        </p:blipFill>
        <p:spPr>
          <a:xfrm>
            <a:off x="821880" y="1232280"/>
            <a:ext cx="7579440" cy="4807440"/>
          </a:xfrm>
          <a:prstGeom prst="rect">
            <a:avLst/>
          </a:prstGeom>
          <a:ln>
            <a:noFill/>
          </a:ln>
        </p:spPr>
      </p:pic>
      <p:sp>
        <p:nvSpPr>
          <p:cNvPr id="90" name="CustomShape 4"/>
          <p:cNvSpPr/>
          <p:nvPr/>
        </p:nvSpPr>
        <p:spPr>
          <a:xfrm>
            <a:off x="7188120" y="6052320"/>
            <a:ext cx="162540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Thinkstock/Goodshoot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F08B9FF7-EFA8-47AA-9D23-D7448DB9DB2F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3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94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 – Más diversión 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5" name="Bild 1"/>
          <p:cNvPicPr/>
          <p:nvPr/>
        </p:nvPicPr>
        <p:blipFill>
          <a:blip r:embed="rId3"/>
          <a:stretch/>
        </p:blipFill>
        <p:spPr>
          <a:xfrm>
            <a:off x="945000" y="1227600"/>
            <a:ext cx="7178040" cy="4782600"/>
          </a:xfrm>
          <a:prstGeom prst="rect">
            <a:avLst/>
          </a:prstGeom>
          <a:ln>
            <a:noFill/>
          </a:ln>
        </p:spPr>
      </p:pic>
      <p:sp>
        <p:nvSpPr>
          <p:cNvPr id="96" name="CustomShape 4"/>
          <p:cNvSpPr/>
          <p:nvPr/>
        </p:nvSpPr>
        <p:spPr>
          <a:xfrm>
            <a:off x="7190640" y="6052320"/>
            <a:ext cx="154332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Thinkstock/Purestock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8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4056E81D-FF5B-498E-9732-4552D0751CCE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9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00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</a:t>
            </a: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1" name="Bild 7"/>
          <p:cNvPicPr/>
          <p:nvPr/>
        </p:nvPicPr>
        <p:blipFill>
          <a:blip r:embed="rId3"/>
          <a:stretch/>
        </p:blipFill>
        <p:spPr>
          <a:xfrm>
            <a:off x="828360" y="1289880"/>
            <a:ext cx="7484400" cy="4749840"/>
          </a:xfrm>
          <a:prstGeom prst="rect">
            <a:avLst/>
          </a:prstGeom>
          <a:ln>
            <a:noFill/>
          </a:ln>
        </p:spPr>
      </p:pic>
      <p:sp>
        <p:nvSpPr>
          <p:cNvPr id="102" name="CustomShape 4"/>
          <p:cNvSpPr/>
          <p:nvPr/>
        </p:nvSpPr>
        <p:spPr>
          <a:xfrm>
            <a:off x="7188840" y="6052320"/>
            <a:ext cx="167436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Thinkstock/Moodboard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4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8E5280D7-08C9-428B-AE93-8647E6698D8D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5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06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</a:t>
            </a: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7" name="Bild 1"/>
          <p:cNvPicPr/>
          <p:nvPr/>
        </p:nvPicPr>
        <p:blipFill>
          <a:blip r:embed="rId3"/>
          <a:stretch/>
        </p:blipFill>
        <p:spPr>
          <a:xfrm>
            <a:off x="1004040" y="1280880"/>
            <a:ext cx="7131240" cy="4702680"/>
          </a:xfrm>
          <a:prstGeom prst="rect">
            <a:avLst/>
          </a:prstGeom>
          <a:ln>
            <a:noFill/>
          </a:ln>
        </p:spPr>
      </p:pic>
      <p:sp>
        <p:nvSpPr>
          <p:cNvPr id="108" name="CustomShape 4"/>
          <p:cNvSpPr/>
          <p:nvPr/>
        </p:nvSpPr>
        <p:spPr>
          <a:xfrm>
            <a:off x="6774480" y="6052320"/>
            <a:ext cx="20782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Thinkstock/Ingram Publishing 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0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5545005D-9849-4F6E-B013-294C0F27A620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1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12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3" name="Bild 1"/>
          <p:cNvPicPr/>
          <p:nvPr/>
        </p:nvPicPr>
        <p:blipFill>
          <a:blip r:embed="rId3"/>
          <a:stretch/>
        </p:blipFill>
        <p:spPr>
          <a:xfrm>
            <a:off x="915480" y="1256040"/>
            <a:ext cx="7190280" cy="4776120"/>
          </a:xfrm>
          <a:prstGeom prst="rect">
            <a:avLst/>
          </a:prstGeom>
          <a:ln>
            <a:noFill/>
          </a:ln>
        </p:spPr>
      </p:pic>
      <p:sp>
        <p:nvSpPr>
          <p:cNvPr id="114" name="CustomShape 4"/>
          <p:cNvSpPr/>
          <p:nvPr/>
        </p:nvSpPr>
        <p:spPr>
          <a:xfrm>
            <a:off x="7193880" y="6052320"/>
            <a:ext cx="162540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Thinkstock/samiylenko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6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41D08781-83B0-42FB-96F6-6CD775090EC6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7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18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 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9" name="Bild 1"/>
          <p:cNvPicPr/>
          <p:nvPr/>
        </p:nvPicPr>
        <p:blipFill>
          <a:blip r:embed="rId3"/>
          <a:stretch/>
        </p:blipFill>
        <p:spPr>
          <a:xfrm>
            <a:off x="1018800" y="1265040"/>
            <a:ext cx="7116480" cy="4744080"/>
          </a:xfrm>
          <a:prstGeom prst="rect">
            <a:avLst/>
          </a:prstGeom>
          <a:ln>
            <a:noFill/>
          </a:ln>
        </p:spPr>
      </p:pic>
      <p:sp>
        <p:nvSpPr>
          <p:cNvPr id="120" name="CustomShape 4"/>
          <p:cNvSpPr/>
          <p:nvPr/>
        </p:nvSpPr>
        <p:spPr>
          <a:xfrm>
            <a:off x="7188840" y="6052320"/>
            <a:ext cx="138312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Thinkstock/LDProd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2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2F78B2C8-097C-4381-A459-4F74A5146269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3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24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 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5" name="Bild 1"/>
          <p:cNvPicPr/>
          <p:nvPr/>
        </p:nvPicPr>
        <p:blipFill>
          <a:blip r:embed="rId3"/>
          <a:stretch/>
        </p:blipFill>
        <p:spPr>
          <a:xfrm>
            <a:off x="1033920" y="1284840"/>
            <a:ext cx="7116480" cy="4744080"/>
          </a:xfrm>
          <a:prstGeom prst="rect">
            <a:avLst/>
          </a:prstGeom>
          <a:ln>
            <a:noFill/>
          </a:ln>
        </p:spPr>
      </p:pic>
      <p:sp>
        <p:nvSpPr>
          <p:cNvPr id="126" name="CustomShape 4"/>
          <p:cNvSpPr/>
          <p:nvPr/>
        </p:nvSpPr>
        <p:spPr>
          <a:xfrm>
            <a:off x="7351560" y="6052320"/>
            <a:ext cx="141660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Thinkstock/angubic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150120" y="698400"/>
            <a:ext cx="8704440" cy="57488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8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F605B196-D79B-4DAE-BAFC-FE52C5E94A8F}" type="slidenum">
              <a:rPr lang="de-AT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</a:t>
            </a:fld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9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30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Menos riesgo – Más diversión| Identificar riesgos</a:t>
            </a:r>
            <a:endParaRPr lang="es-ES_tradnl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1" name="Bild 1"/>
          <p:cNvPicPr/>
          <p:nvPr/>
        </p:nvPicPr>
        <p:blipFill>
          <a:blip r:embed="rId3"/>
          <a:stretch/>
        </p:blipFill>
        <p:spPr>
          <a:xfrm>
            <a:off x="1388160" y="1268640"/>
            <a:ext cx="6513120" cy="4756320"/>
          </a:xfrm>
          <a:prstGeom prst="rect">
            <a:avLst/>
          </a:prstGeom>
          <a:ln>
            <a:noFill/>
          </a:ln>
        </p:spPr>
      </p:pic>
      <p:sp>
        <p:nvSpPr>
          <p:cNvPr id="132" name="CustomShape 4"/>
          <p:cNvSpPr/>
          <p:nvPr/>
        </p:nvSpPr>
        <p:spPr>
          <a:xfrm>
            <a:off x="7096680" y="6052320"/>
            <a:ext cx="171540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Thinkstock/Ryan Mc Vay </a:t>
            </a:r>
            <a:endParaRPr lang="de-A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175</Words>
  <Application>Microsoft Macintosh PowerPoint</Application>
  <PresentationFormat>Presentación en pantalla 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14" baseType="lpstr">
      <vt:lpstr>Office Theme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Rdesign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subject/>
  <dc:creator>Rui Pedro</dc:creator>
  <dc:description/>
  <cp:lastModifiedBy>Alexandre Ragás Brunet</cp:lastModifiedBy>
  <cp:revision>282</cp:revision>
  <dcterms:created xsi:type="dcterms:W3CDTF">2015-06-29T08:59:20Z</dcterms:created>
  <dcterms:modified xsi:type="dcterms:W3CDTF">2018-01-26T08:44:19Z</dcterms:modified>
  <dc:language>de-AT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15.0034</vt:lpwstr>
  </property>
  <property fmtid="{D5CDD505-2E9C-101B-9397-08002B2CF9AE}" pid="3" name="Company">
    <vt:lpwstr>Rdesign</vt:lpwstr>
  </property>
  <property fmtid="{D5CDD505-2E9C-101B-9397-08002B2CF9AE}" pid="4" name="ContentTypeId">
    <vt:lpwstr>0x010100FAE627ADFCD2114BA04773317A8E8776</vt:lpwstr>
  </property>
  <property fmtid="{D5CDD505-2E9C-101B-9397-08002B2CF9AE}" pid="5" name="HiddenSlides">
    <vt:i4>0</vt:i4>
  </property>
  <property fmtid="{D5CDD505-2E9C-101B-9397-08002B2CF9AE}" pid="6" name="HyperlinksChanged">
    <vt:bool>false</vt:bool>
  </property>
  <property fmtid="{D5CDD505-2E9C-101B-9397-08002B2CF9AE}" pid="7" name="LinksUpToDate">
    <vt:bool>false</vt:bool>
  </property>
  <property fmtid="{D5CDD505-2E9C-101B-9397-08002B2CF9AE}" pid="8" name="MMClips">
    <vt:i4>0</vt:i4>
  </property>
  <property fmtid="{D5CDD505-2E9C-101B-9397-08002B2CF9AE}" pid="9" name="Notes">
    <vt:i4>0</vt:i4>
  </property>
  <property fmtid="{D5CDD505-2E9C-101B-9397-08002B2CF9AE}" pid="10" name="PresentationFormat">
    <vt:lpwstr>Bildschirmpräsentation (4:3)</vt:lpwstr>
  </property>
  <property fmtid="{D5CDD505-2E9C-101B-9397-08002B2CF9AE}" pid="11" name="ScaleCrop">
    <vt:bool>false</vt:bool>
  </property>
  <property fmtid="{D5CDD505-2E9C-101B-9397-08002B2CF9AE}" pid="12" name="ShareDoc">
    <vt:bool>false</vt:bool>
  </property>
  <property fmtid="{D5CDD505-2E9C-101B-9397-08002B2CF9AE}" pid="13" name="Slides">
    <vt:i4>12</vt:i4>
  </property>
</Properties>
</file>