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6"/>
  </p:normalViewPr>
  <p:slideViewPr>
    <p:cSldViewPr snapToGrid="0" snapToObjects="1">
      <p:cViewPr varScale="1">
        <p:scale>
          <a:sx n="92" d="100"/>
          <a:sy n="92" d="100"/>
        </p:scale>
        <p:origin x="-212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AT" sz="2000">
                <a:latin typeface="Arial"/>
              </a:rPr>
              <a:t>Format der Notizen mittels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AT" sz="1400">
                <a:latin typeface="Times New Roman"/>
              </a:rPr>
              <a:t>&lt;Kopfzeile&gt;</a:t>
            </a:r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de-AT" sz="1400">
                <a:latin typeface="Times New Roman"/>
              </a:rPr>
              <a:t>&lt;Datum/Uhrzeit&gt;</a:t>
            </a:r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de-AT" sz="1400">
                <a:latin typeface="Times New Roman"/>
              </a:rPr>
              <a:t>&lt;Fußzeile&gt;</a:t>
            </a:r>
            <a:endParaRPr/>
          </a:p>
        </p:txBody>
      </p:sp>
      <p:sp>
        <p:nvSpPr>
          <p:cNvPr id="4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EC21AF61-135B-4413-8D70-C4E55B6BE11E}" type="slidenum">
              <a:rPr lang="de-AT" sz="1400">
                <a:latin typeface="Times New Roman"/>
              </a:r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1521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FCB68F2E-182C-4FD0-ADEB-7A14A605FDA6}" type="slidenum">
              <a:rPr lang="de-AT" sz="1200" strike="noStrike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4963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408EC0A-BC75-4AEB-9254-342252FD7CF6}" type="slidenum">
              <a:rPr lang="de-AT" sz="1200" strike="noStrike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730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Wingdings" charset="2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ymbol" charset="2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Wingdings" charset="2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ymbol" charset="2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Wingdings" charset="2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Wingdings" charset="2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Wingdings" charset="2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es-ES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El reto del héroe/ B1: ¡Entrevista a un </a:t>
            </a:r>
            <a:r>
              <a:rPr lang="es-ES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emprendedor/a</a:t>
            </a:r>
            <a:r>
              <a:rPr lang="es-ES" dirty="0" smtClean="0">
                <a:solidFill>
                  <a:srgbClr val="FFFFFF"/>
                </a:solidFill>
                <a:latin typeface="Tw Cen MT"/>
              </a:rPr>
              <a:t>! </a:t>
            </a:r>
            <a:endParaRPr lang="es-ES" dirty="0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es-ES_tradnl" sz="3000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El reto del héroe B1</a:t>
            </a:r>
            <a:endParaRPr lang="es-ES_tradnl" sz="3000" b="1" strike="noStrike" dirty="0" smtClean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Soy capaz de identificar a uno de mis modelos a seguir.     </a:t>
            </a:r>
            <a:r>
              <a:rPr lang="es-ES_tradnl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ES_tradnl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Educación emprendedora básica</a:t>
            </a:r>
            <a:endParaRPr lang="es-ES_tradnl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4" descr="Bildschirmfoto 2014-05-21 um 14.47.4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60" y="5628549"/>
            <a:ext cx="850900" cy="53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Logo_eesi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10" y="5610769"/>
            <a:ext cx="952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9225" y="5673721"/>
            <a:ext cx="826135" cy="44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kph-logo-2014-transparent-cmyk-300.eps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575" y="5666649"/>
            <a:ext cx="960120" cy="45974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25" y="5607594"/>
            <a:ext cx="769620" cy="57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 17" descr="Macintosh HD:Users:valentinmayerhofer:Dropbox:IFTE:Youth Challenge Program:final Layout:Icons ohne Hintergrund:co-funded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75" y="5697129"/>
            <a:ext cx="1384935" cy="398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Picture 1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¡Entrevista a un emprendedor/a!</a:t>
            </a:r>
            <a:endParaRPr lang="es-ES_tradnl" b="1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9" name="Picture 11" descr="Bildschirmfoto 2015-06-11 um 09.33.15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9720" y="1301685"/>
            <a:ext cx="1635813" cy="147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68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m 19"/>
          <p:cNvPicPr/>
          <p:nvPr/>
        </p:nvPicPr>
        <p:blipFill>
          <a:blip r:embed="rId3"/>
          <a:stretch/>
        </p:blipFill>
        <p:spPr>
          <a:xfrm>
            <a:off x="308520" y="5840640"/>
            <a:ext cx="8548200" cy="1107360"/>
          </a:xfrm>
          <a:prstGeom prst="rect">
            <a:avLst/>
          </a:prstGeom>
          <a:ln>
            <a:noFill/>
          </a:ln>
        </p:spPr>
      </p:pic>
      <p:pic>
        <p:nvPicPr>
          <p:cNvPr id="53" name="Imagem 7"/>
          <p:cNvPicPr/>
          <p:nvPr/>
        </p:nvPicPr>
        <p:blipFill>
          <a:blip r:embed="rId3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54" name="CustomShape 1"/>
          <p:cNvSpPr/>
          <p:nvPr/>
        </p:nvSpPr>
        <p:spPr>
          <a:xfrm>
            <a:off x="109800" y="1035720"/>
            <a:ext cx="8922960" cy="544032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55" name="CustomShape 2"/>
          <p:cNvSpPr/>
          <p:nvPr/>
        </p:nvSpPr>
        <p:spPr>
          <a:xfrm>
            <a:off x="315360" y="843480"/>
            <a:ext cx="8703000" cy="603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56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¡Entrevista a un emprendedor/a! </a:t>
            </a:r>
            <a:endParaRPr lang="es-ES" dirty="0"/>
          </a:p>
        </p:txBody>
      </p:sp>
      <p:pic>
        <p:nvPicPr>
          <p:cNvPr id="57" name="Picture 12"/>
          <p:cNvPicPr/>
          <p:nvPr/>
        </p:nvPicPr>
        <p:blipFill>
          <a:blip r:embed="rId4"/>
          <a:stretch/>
        </p:blipFill>
        <p:spPr>
          <a:xfrm>
            <a:off x="6021450" y="1891440"/>
            <a:ext cx="1634400" cy="1476360"/>
          </a:xfrm>
          <a:prstGeom prst="rect">
            <a:avLst/>
          </a:prstGeom>
          <a:ln>
            <a:noFill/>
          </a:ln>
        </p:spPr>
      </p:pic>
      <p:sp>
        <p:nvSpPr>
          <p:cNvPr id="58" name="CustomShape 4"/>
          <p:cNvSpPr/>
          <p:nvPr/>
        </p:nvSpPr>
        <p:spPr>
          <a:xfrm>
            <a:off x="669060" y="2505959"/>
            <a:ext cx="3989880" cy="228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0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Por parejas</a:t>
            </a:r>
            <a:r>
              <a:rPr lang="es-E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>
              <a:lnSpc>
                <a:spcPct val="100000"/>
              </a:lnSpc>
            </a:pPr>
            <a:endParaRPr lang="es-ES" sz="2000" strike="noStrike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s-ES" sz="20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Deberéis </a:t>
            </a:r>
            <a:r>
              <a:rPr lang="es-E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</a:t>
            </a:r>
            <a:r>
              <a:rPr lang="es-ES" sz="20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ontactar con alguien que haya implementado una idea y entrevistarle.</a:t>
            </a:r>
            <a:endParaRPr lang="es-ES" sz="2000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s-ES" sz="20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Deberéis </a:t>
            </a:r>
            <a:r>
              <a:rPr lang="es-E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</a:t>
            </a:r>
            <a:r>
              <a:rPr lang="es-ES" sz="20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reparar una presentación creativa (de aproximadamente 5 minutos).</a:t>
            </a:r>
            <a:endParaRPr lang="es-ES" sz="2000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endParaRPr sz="20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9" name="CustomShape 5"/>
          <p:cNvSpPr/>
          <p:nvPr/>
        </p:nvSpPr>
        <p:spPr>
          <a:xfrm>
            <a:off x="5797710" y="3807032"/>
            <a:ext cx="2081880" cy="11865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b="1" strike="noStrike" dirty="0" smtClean="0">
                <a:solidFill>
                  <a:srgbClr val="FF0000"/>
                </a:solidFill>
                <a:latin typeface="Calibri"/>
                <a:ea typeface="DejaVu Sans"/>
              </a:rPr>
              <a:t>EMPRENDEDORES/AS: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solidFill>
                  <a:srgbClr val="FF0000"/>
                </a:solidFill>
                <a:latin typeface="Calibri"/>
                <a:ea typeface="DejaVu Sans"/>
              </a:rPr>
              <a:t>Personas que implementan ideas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m 19"/>
          <p:cNvPicPr/>
          <p:nvPr/>
        </p:nvPicPr>
        <p:blipFill>
          <a:blip r:embed="rId3"/>
          <a:stretch/>
        </p:blipFill>
        <p:spPr>
          <a:xfrm>
            <a:off x="308520" y="5840640"/>
            <a:ext cx="8548200" cy="1107360"/>
          </a:xfrm>
          <a:prstGeom prst="rect">
            <a:avLst/>
          </a:prstGeom>
          <a:ln>
            <a:noFill/>
          </a:ln>
        </p:spPr>
      </p:pic>
      <p:pic>
        <p:nvPicPr>
          <p:cNvPr id="61" name="Imagem 7"/>
          <p:cNvPicPr/>
          <p:nvPr/>
        </p:nvPicPr>
        <p:blipFill>
          <a:blip r:embed="rId3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62" name="CustomShape 1"/>
          <p:cNvSpPr/>
          <p:nvPr/>
        </p:nvSpPr>
        <p:spPr>
          <a:xfrm>
            <a:off x="109800" y="1035720"/>
            <a:ext cx="8922960" cy="544032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63" name="CustomShape 2"/>
          <p:cNvSpPr/>
          <p:nvPr/>
        </p:nvSpPr>
        <p:spPr>
          <a:xfrm>
            <a:off x="315360" y="843480"/>
            <a:ext cx="8703000" cy="603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64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Entrevista a un emprendedor/</a:t>
            </a:r>
            <a:r>
              <a:rPr lang="es-ES_tradnl" sz="3200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a - Preguntas </a:t>
            </a:r>
            <a:r>
              <a:rPr lang="es-ES_tradnl" sz="3200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clave:</a:t>
            </a:r>
            <a:endParaRPr lang="es-ES_tradnl" dirty="0"/>
          </a:p>
        </p:txBody>
      </p:sp>
      <p:pic>
        <p:nvPicPr>
          <p:cNvPr id="65" name="Picture 10"/>
          <p:cNvPicPr/>
          <p:nvPr/>
        </p:nvPicPr>
        <p:blipFill>
          <a:blip r:embed="rId4"/>
          <a:stretch/>
        </p:blipFill>
        <p:spPr>
          <a:xfrm>
            <a:off x="230760" y="1307160"/>
            <a:ext cx="1654560" cy="1370880"/>
          </a:xfrm>
          <a:prstGeom prst="rect">
            <a:avLst/>
          </a:prstGeom>
          <a:ln>
            <a:noFill/>
          </a:ln>
        </p:spPr>
      </p:pic>
      <p:sp>
        <p:nvSpPr>
          <p:cNvPr id="66" name="CustomShape 4"/>
          <p:cNvSpPr/>
          <p:nvPr/>
        </p:nvSpPr>
        <p:spPr>
          <a:xfrm>
            <a:off x="2045880" y="1566360"/>
            <a:ext cx="6545880" cy="4752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s-ES" strike="noStrike" dirty="0" smtClean="0">
                <a:latin typeface="Calibri" charset="0"/>
                <a:ea typeface="Calibri" charset="0"/>
                <a:cs typeface="Calibri" charset="0"/>
              </a:rPr>
              <a:t>¿Qué idea de negocio ha tenido la persona/</a:t>
            </a:r>
            <a:r>
              <a:rPr lang="es-ES" dirty="0" smtClean="0">
                <a:latin typeface="Calibri" charset="0"/>
                <a:ea typeface="Calibri" charset="0"/>
                <a:cs typeface="Calibri" charset="0"/>
              </a:rPr>
              <a:t>e</a:t>
            </a:r>
            <a:r>
              <a:rPr lang="es-ES" strike="noStrike" dirty="0" smtClean="0">
                <a:latin typeface="Calibri" charset="0"/>
                <a:ea typeface="Calibri" charset="0"/>
                <a:cs typeface="Calibri" charset="0"/>
              </a:rPr>
              <a:t>mpresa/ONG?</a:t>
            </a:r>
            <a:endParaRPr lang="es-ES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es-ES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s-ES" strike="noStrike" dirty="0" smtClean="0">
                <a:latin typeface="Calibri" charset="0"/>
                <a:ea typeface="Calibri" charset="0"/>
                <a:cs typeface="Calibri" charset="0"/>
              </a:rPr>
              <a:t>¿Qué persona (o grupo de personas</a:t>
            </a:r>
            <a:r>
              <a:rPr lang="es-ES" dirty="0" smtClean="0">
                <a:latin typeface="Calibri" charset="0"/>
                <a:ea typeface="Calibri" charset="0"/>
                <a:cs typeface="Calibri" charset="0"/>
              </a:rPr>
              <a:t>) ha desarrollado la idea de negocio</a:t>
            </a:r>
            <a:r>
              <a:rPr lang="es-ES" strike="noStrike" dirty="0" smtClean="0">
                <a:latin typeface="Calibri" charset="0"/>
                <a:ea typeface="Calibri" charset="0"/>
                <a:cs typeface="Calibri" charset="0"/>
              </a:rPr>
              <a:t>? </a:t>
            </a:r>
            <a:endParaRPr lang="es-ES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es-ES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s-ES" strike="noStrike" dirty="0" smtClean="0">
                <a:latin typeface="Calibri" charset="0"/>
                <a:ea typeface="Calibri" charset="0"/>
                <a:cs typeface="Calibri" charset="0"/>
              </a:rPr>
              <a:t>¿Qué aporta la idea de negocio a los clientes? </a:t>
            </a:r>
          </a:p>
          <a:p>
            <a:pPr>
              <a:lnSpc>
                <a:spcPct val="100000"/>
              </a:lnSpc>
            </a:pPr>
            <a:endParaRPr lang="es-ES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trike="noStrike" dirty="0" smtClean="0">
                <a:latin typeface="Calibri" charset="0"/>
                <a:ea typeface="Calibri" charset="0"/>
                <a:cs typeface="Calibri" charset="0"/>
              </a:rPr>
              <a:t>¿Cómo se implementó la idea de negocio?  </a:t>
            </a:r>
            <a:endParaRPr lang="es-ES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es-ES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s-ES" strike="noStrike" dirty="0" smtClean="0">
                <a:latin typeface="Calibri" charset="0"/>
                <a:ea typeface="Calibri" charset="0"/>
                <a:cs typeface="Calibri" charset="0"/>
              </a:rPr>
              <a:t>¿Qué acontecimientos han llevado al éxito del negocio y cuáles han causado contratiempos? </a:t>
            </a:r>
            <a:endParaRPr lang="es-ES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es-ES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s-ES" strike="noStrike" dirty="0" smtClean="0">
                <a:latin typeface="Calibri" charset="0"/>
                <a:ea typeface="Calibri" charset="0"/>
                <a:cs typeface="Calibri" charset="0"/>
              </a:rPr>
              <a:t>¿Qué ventaja competitiva tiene actualmente la idea de negocio?</a:t>
            </a:r>
            <a:endParaRPr lang="es-ES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es-ES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s-ES" strike="noStrike" dirty="0" smtClean="0">
                <a:latin typeface="Calibri" charset="0"/>
                <a:ea typeface="Calibri" charset="0"/>
                <a:cs typeface="Calibri" charset="0"/>
              </a:rPr>
              <a:t>¿Qué consejo o recom</a:t>
            </a:r>
            <a:r>
              <a:rPr lang="es-ES" dirty="0" smtClean="0">
                <a:latin typeface="Calibri" charset="0"/>
                <a:ea typeface="Calibri" charset="0"/>
                <a:cs typeface="Calibri" charset="0"/>
              </a:rPr>
              <a:t>endación daría el entrevistado/a a los estudiantes que quieran desarrollar e implementar una idea de negocio?</a:t>
            </a:r>
            <a:endParaRPr lang="es-ES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198</Words>
  <Application>Microsoft Macintosh PowerPoint</Application>
  <PresentationFormat>Presentación en pantalla (4:3)</PresentationFormat>
  <Paragraphs>63</Paragraphs>
  <Slides>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Office Theme</vt:lpstr>
      <vt:lpstr>Presentación de PowerPoint</vt:lpstr>
      <vt:lpstr>Presentación de PowerPoint</vt:lpstr>
      <vt:lpstr>Presentación de PowerPoint</vt:lpstr>
    </vt:vector>
  </TitlesOfParts>
  <Company>Rdesign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Alexandre Ragás Brunet</cp:lastModifiedBy>
  <cp:revision>267</cp:revision>
  <dcterms:created xsi:type="dcterms:W3CDTF">2015-06-14T06:01:42Z</dcterms:created>
  <dcterms:modified xsi:type="dcterms:W3CDTF">2018-01-31T17:39:51Z</dcterms:modified>
  <dc:language>de-AT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Rdesign</vt:lpwstr>
  </property>
  <property fmtid="{D5CDD505-2E9C-101B-9397-08002B2CF9AE}" pid="4" name="ContentTypeId">
    <vt:lpwstr>0x010100FAE627ADFCD2114BA04773317A8E8776</vt:lpwstr>
  </property>
  <property fmtid="{D5CDD505-2E9C-101B-9397-08002B2CF9AE}" pid="5" name="HiddenSlides">
    <vt:i4>0</vt:i4>
  </property>
  <property fmtid="{D5CDD505-2E9C-101B-9397-08002B2CF9AE}" pid="6" name="HyperlinksChanged">
    <vt:bool>false</vt:bool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3</vt:i4>
  </property>
  <property fmtid="{D5CDD505-2E9C-101B-9397-08002B2CF9AE}" pid="10" name="PresentationFormat">
    <vt:lpwstr>Bildschirmpräsentation (4:3)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3</vt:i4>
  </property>
</Properties>
</file>