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</p:sldMasterIdLst>
  <p:notesMasterIdLst>
    <p:notesMasterId r:id="rId12"/>
  </p:notesMasterIdLst>
  <p:sldIdLst>
    <p:sldId id="265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</p:sldIdLst>
  <p:sldSz cx="9144000" cy="6858000" type="screen4x3"/>
  <p:notesSz cx="7559675" cy="1069181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8"/>
    <p:restoredTop sz="94676"/>
  </p:normalViewPr>
  <p:slideViewPr>
    <p:cSldViewPr snapToObjects="1">
      <p:cViewPr varScale="1">
        <p:scale>
          <a:sx n="93" d="100"/>
          <a:sy n="93" d="100"/>
        </p:scale>
        <p:origin x="-1584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9.xml"/><Relationship Id="rId12" Type="http://schemas.openxmlformats.org/officeDocument/2006/relationships/notesMaster" Target="notesMasters/notesMaster1.xml"/><Relationship Id="rId13" Type="http://schemas.openxmlformats.org/officeDocument/2006/relationships/printerSettings" Target="printerSettings/printerSettings1.bin"/><Relationship Id="rId14" Type="http://schemas.openxmlformats.org/officeDocument/2006/relationships/presProps" Target="presProps.xml"/><Relationship Id="rId15" Type="http://schemas.openxmlformats.org/officeDocument/2006/relationships/viewProps" Target="viewProps.xml"/><Relationship Id="rId16" Type="http://schemas.openxmlformats.org/officeDocument/2006/relationships/theme" Target="theme/theme1.xml"/><Relationship Id="rId1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slide" Target="slides/slide7.xml"/><Relationship Id="rId10" Type="http://schemas.openxmlformats.org/officeDocument/2006/relationships/slide" Target="slides/slide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276600" cy="5365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281488" y="0"/>
            <a:ext cx="3276600" cy="5365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2C0EF9A-CE14-4713-A21D-5CC3F8185354}" type="datetimeFigureOut">
              <a:rPr lang="en-US"/>
              <a:pPr/>
              <a:t>19/01/18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4775" y="1336675"/>
            <a:ext cx="4810125" cy="36083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55650" y="5145088"/>
            <a:ext cx="6048375" cy="42100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10155238"/>
            <a:ext cx="3276600" cy="5365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281488" y="10155238"/>
            <a:ext cx="3276600" cy="5365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CBA0F8-C287-4FF8-B6B8-278E2F5ADC43}" type="slidenum">
              <a:rPr lang="en-US"/>
              <a:pPr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06368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CBA0F8-C287-4FF8-B6B8-278E2F5ADC43}" type="slidenum">
              <a:rPr lang="en-US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64684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CBA0F8-C287-4FF8-B6B8-278E2F5ADC43}" type="slidenum">
              <a:rPr lang="en-US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64266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CBA0F8-C287-4FF8-B6B8-278E2F5ADC43}" type="slidenum">
              <a:rPr lang="en-US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350094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CBA0F8-C287-4FF8-B6B8-278E2F5ADC43}" type="slidenum">
              <a:rPr lang="en-US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076577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CBA0F8-C287-4FF8-B6B8-278E2F5ADC43}" type="slidenum">
              <a:rPr lang="en-US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673243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CBA0F8-C287-4FF8-B6B8-278E2F5ADC43}" type="slidenum">
              <a:rPr lang="en-US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940415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CBA0F8-C287-4FF8-B6B8-278E2F5ADC43}" type="slidenum">
              <a:rPr lang="en-US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555707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CBA0F8-C287-4FF8-B6B8-278E2F5ADC43}" type="slidenum">
              <a:rPr lang="en-US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03210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2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25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29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30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3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33" name="PlaceHolder 3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pic>
        <p:nvPicPr>
          <p:cNvPr id="34" name="Picture 33"/>
          <p:cNvPicPr/>
          <p:nvPr/>
        </p:nvPicPr>
        <p:blipFill>
          <a:blip r:embed="rId2" cstate="print"/>
          <a:stretch/>
        </p:blipFill>
        <p:spPr>
          <a:xfrm>
            <a:off x="2079000" y="1604520"/>
            <a:ext cx="4984920" cy="3977280"/>
          </a:xfrm>
          <a:prstGeom prst="rect">
            <a:avLst/>
          </a:prstGeom>
          <a:ln>
            <a:noFill/>
          </a:ln>
        </p:spPr>
      </p:pic>
      <p:pic>
        <p:nvPicPr>
          <p:cNvPr id="35" name="Picture 34"/>
          <p:cNvPicPr/>
          <p:nvPr/>
        </p:nvPicPr>
        <p:blipFill>
          <a:blip r:embed="rId2" cstate="print"/>
          <a:stretch/>
        </p:blipFill>
        <p:spPr>
          <a:xfrm>
            <a:off x="2079000" y="1604520"/>
            <a:ext cx="4984920" cy="397728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39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41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4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44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4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49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50" name="PlaceHolder 4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3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5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53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54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5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57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58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6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61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6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64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65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66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6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69" name="PlaceHolder 3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pic>
        <p:nvPicPr>
          <p:cNvPr id="70" name="Picture 69"/>
          <p:cNvPicPr/>
          <p:nvPr/>
        </p:nvPicPr>
        <p:blipFill>
          <a:blip r:embed="rId2" cstate="print"/>
          <a:stretch/>
        </p:blipFill>
        <p:spPr>
          <a:xfrm>
            <a:off x="2079000" y="1604520"/>
            <a:ext cx="4984920" cy="3977280"/>
          </a:xfrm>
          <a:prstGeom prst="rect">
            <a:avLst/>
          </a:prstGeom>
          <a:ln>
            <a:noFill/>
          </a:ln>
        </p:spPr>
      </p:pic>
      <p:pic>
        <p:nvPicPr>
          <p:cNvPr id="71" name="Picture 70"/>
          <p:cNvPicPr/>
          <p:nvPr/>
        </p:nvPicPr>
        <p:blipFill>
          <a:blip r:embed="rId2" cstate="print"/>
          <a:stretch/>
        </p:blipFill>
        <p:spPr>
          <a:xfrm>
            <a:off x="2079000" y="1604520"/>
            <a:ext cx="4984920" cy="397728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8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1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3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4" name="PlaceHolder 4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1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7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8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2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21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22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4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3.xml"/><Relationship Id="rId12" Type="http://schemas.openxmlformats.org/officeDocument/2006/relationships/slideLayout" Target="../slideLayouts/slideLayout24.xml"/><Relationship Id="rId13" Type="http://schemas.openxmlformats.org/officeDocument/2006/relationships/theme" Target="../theme/theme2.xml"/><Relationship Id="rId14" Type="http://schemas.openxmlformats.org/officeDocument/2006/relationships/image" Target="../media/image1.jpeg"/><Relationship Id="rId1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4.xml"/><Relationship Id="rId3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7.xml"/><Relationship Id="rId6" Type="http://schemas.openxmlformats.org/officeDocument/2006/relationships/slideLayout" Target="../slideLayouts/slideLayout18.xml"/><Relationship Id="rId7" Type="http://schemas.openxmlformats.org/officeDocument/2006/relationships/slideLayout" Target="../slideLayouts/slideLayout19.xml"/><Relationship Id="rId8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4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r>
              <a:rPr lang="de-AT" sz="4400">
                <a:latin typeface="Arial"/>
              </a:rPr>
              <a:t>Format des Titeltextes durch Klicken bearbeiten</a:t>
            </a:r>
            <a:endParaRPr/>
          </a:p>
        </p:txBody>
      </p:sp>
      <p:sp>
        <p:nvSpPr>
          <p:cNvPr id="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/>
          <a:lstStyle/>
          <a:p>
            <a:pPr>
              <a:buSzPct val="45000"/>
              <a:buFont typeface="StarSymbol"/>
              <a:buChar char=""/>
            </a:pPr>
            <a:r>
              <a:rPr lang="de-AT" sz="3200">
                <a:latin typeface="Arial"/>
              </a:rPr>
              <a:t>Format des Gliederungstextes durch Klicken bearbeiten</a:t>
            </a:r>
            <a:endParaRPr/>
          </a:p>
          <a:p>
            <a:pPr lvl="1">
              <a:buSzPct val="75000"/>
              <a:buFont typeface="StarSymbol"/>
              <a:buChar char=""/>
            </a:pPr>
            <a:r>
              <a:rPr lang="de-AT" sz="2800">
                <a:latin typeface="Arial"/>
              </a:rPr>
              <a:t>Zweite Gliederungsebene</a:t>
            </a:r>
            <a:endParaRPr/>
          </a:p>
          <a:p>
            <a:pPr lvl="2">
              <a:buSzPct val="45000"/>
              <a:buFont typeface="StarSymbol"/>
              <a:buChar char=""/>
            </a:pPr>
            <a:r>
              <a:rPr lang="de-AT" sz="2400">
                <a:latin typeface="Arial"/>
              </a:rPr>
              <a:t>Dritte Gliederungsebene</a:t>
            </a:r>
            <a:endParaRPr/>
          </a:p>
          <a:p>
            <a:pPr lvl="3">
              <a:buSzPct val="75000"/>
              <a:buFont typeface="StarSymbol"/>
              <a:buChar char=""/>
            </a:pPr>
            <a:r>
              <a:rPr lang="de-AT" sz="2000">
                <a:latin typeface="Arial"/>
              </a:rPr>
              <a:t>Vierte Gliederungsebene</a:t>
            </a:r>
            <a:endParaRPr/>
          </a:p>
          <a:p>
            <a:pPr lvl="4">
              <a:buSzPct val="45000"/>
              <a:buFont typeface="StarSymbol"/>
              <a:buChar char=""/>
            </a:pPr>
            <a:r>
              <a:rPr lang="de-AT" sz="2000">
                <a:latin typeface="Arial"/>
              </a:rPr>
              <a:t>Fünfte Gliederungsebene</a:t>
            </a:r>
            <a:endParaRPr/>
          </a:p>
          <a:p>
            <a:pPr lvl="5">
              <a:buSzPct val="45000"/>
              <a:buFont typeface="StarSymbol"/>
              <a:buChar char=""/>
            </a:pPr>
            <a:r>
              <a:rPr lang="de-AT" sz="2000">
                <a:latin typeface="Arial"/>
              </a:rPr>
              <a:t>Sechste Gliederungsebene</a:t>
            </a:r>
            <a:endParaRPr/>
          </a:p>
          <a:p>
            <a:pPr lvl="6">
              <a:buSzPct val="45000"/>
              <a:buFont typeface="StarSymbol"/>
              <a:buChar char=""/>
            </a:pPr>
            <a:r>
              <a:rPr lang="de-AT" sz="2000">
                <a:latin typeface="Arial"/>
              </a:rPr>
              <a:t>Siebte Gliederungsebene</a:t>
            </a:r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4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r>
              <a:rPr lang="de-AT" sz="4400">
                <a:latin typeface="Arial"/>
              </a:rPr>
              <a:t>Format des Titeltextes durch Klicken bearbeiten</a:t>
            </a:r>
            <a:endParaRPr/>
          </a:p>
        </p:txBody>
      </p:sp>
      <p:sp>
        <p:nvSpPr>
          <p:cNvPr id="3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/>
          <a:lstStyle/>
          <a:p>
            <a:pPr>
              <a:buSzPct val="45000"/>
              <a:buFont typeface="StarSymbol"/>
              <a:buChar char=""/>
            </a:pPr>
            <a:r>
              <a:rPr lang="de-AT" sz="3200">
                <a:latin typeface="Arial"/>
              </a:rPr>
              <a:t>Format des Gliederungstextes durch Klicken bearbeiten</a:t>
            </a:r>
            <a:endParaRPr/>
          </a:p>
          <a:p>
            <a:pPr lvl="1">
              <a:buSzPct val="75000"/>
              <a:buFont typeface="StarSymbol"/>
              <a:buChar char=""/>
            </a:pPr>
            <a:r>
              <a:rPr lang="de-AT" sz="2800">
                <a:latin typeface="Arial"/>
              </a:rPr>
              <a:t>Zweite Gliederungsebene</a:t>
            </a:r>
            <a:endParaRPr/>
          </a:p>
          <a:p>
            <a:pPr lvl="2">
              <a:buSzPct val="45000"/>
              <a:buFont typeface="StarSymbol"/>
              <a:buChar char=""/>
            </a:pPr>
            <a:r>
              <a:rPr lang="de-AT" sz="2400">
                <a:latin typeface="Arial"/>
              </a:rPr>
              <a:t>Dritte Gliederungsebene</a:t>
            </a:r>
            <a:endParaRPr/>
          </a:p>
          <a:p>
            <a:pPr lvl="3">
              <a:buSzPct val="75000"/>
              <a:buFont typeface="StarSymbol"/>
              <a:buChar char=""/>
            </a:pPr>
            <a:r>
              <a:rPr lang="de-AT" sz="2000">
                <a:latin typeface="Arial"/>
              </a:rPr>
              <a:t>Vierte Gliederungsebene</a:t>
            </a:r>
            <a:endParaRPr/>
          </a:p>
          <a:p>
            <a:pPr lvl="4">
              <a:buSzPct val="45000"/>
              <a:buFont typeface="StarSymbol"/>
              <a:buChar char=""/>
            </a:pPr>
            <a:r>
              <a:rPr lang="de-AT" sz="2000">
                <a:latin typeface="Arial"/>
              </a:rPr>
              <a:t>Fünfte Gliederungsebene</a:t>
            </a:r>
            <a:endParaRPr/>
          </a:p>
          <a:p>
            <a:pPr lvl="5">
              <a:buSzPct val="45000"/>
              <a:buFont typeface="StarSymbol"/>
              <a:buChar char=""/>
            </a:pPr>
            <a:r>
              <a:rPr lang="de-AT" sz="2000">
                <a:latin typeface="Arial"/>
              </a:rPr>
              <a:t>Sechste Gliederungsebene</a:t>
            </a:r>
            <a:endParaRPr/>
          </a:p>
          <a:p>
            <a:pPr lvl="6">
              <a:buSzPct val="45000"/>
              <a:buFont typeface="StarSymbol"/>
              <a:buChar char=""/>
            </a:pPr>
            <a:r>
              <a:rPr lang="de-AT" sz="2000">
                <a:latin typeface="Arial"/>
              </a:rPr>
              <a:t>Siebte Gliederungsebene</a:t>
            </a:r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5.png"/><Relationship Id="rId5" Type="http://schemas.openxmlformats.org/officeDocument/2006/relationships/image" Target="../media/image6.jpeg"/><Relationship Id="rId6" Type="http://schemas.openxmlformats.org/officeDocument/2006/relationships/image" Target="../media/image7.png"/><Relationship Id="rId7" Type="http://schemas.openxmlformats.org/officeDocument/2006/relationships/image" Target="../media/image8.png"/><Relationship Id="rId8" Type="http://schemas.openxmlformats.org/officeDocument/2006/relationships/image" Target="../media/image9.png"/><Relationship Id="rId9" Type="http://schemas.openxmlformats.org/officeDocument/2006/relationships/image" Target="../media/image10.png"/><Relationship Id="rId10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12.png"/><Relationship Id="rId5" Type="http://schemas.openxmlformats.org/officeDocument/2006/relationships/image" Target="../media/image13.png"/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14.png"/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15.png"/><Relationship Id="rId5" Type="http://schemas.openxmlformats.org/officeDocument/2006/relationships/image" Target="../media/image16.png"/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17.png"/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18.png"/><Relationship Id="rId5" Type="http://schemas.openxmlformats.org/officeDocument/2006/relationships/image" Target="../media/image19.png"/><Relationship Id="rId6" Type="http://schemas.openxmlformats.org/officeDocument/2006/relationships/image" Target="../media/image20.png"/><Relationship Id="rId7" Type="http://schemas.openxmlformats.org/officeDocument/2006/relationships/image" Target="../media/image21.png"/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22.png"/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23.png"/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24.png"/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" name="Imagem 7"/>
          <p:cNvPicPr/>
          <p:nvPr/>
        </p:nvPicPr>
        <p:blipFill>
          <a:blip r:embed="rId2" cstate="print"/>
          <a:stretch/>
        </p:blipFill>
        <p:spPr>
          <a:xfrm rot="10800000">
            <a:off x="34504920" y="2505960"/>
            <a:ext cx="8548200" cy="474120"/>
          </a:xfrm>
          <a:prstGeom prst="rect">
            <a:avLst/>
          </a:prstGeom>
          <a:ln>
            <a:noFill/>
          </a:ln>
        </p:spPr>
      </p:pic>
      <p:sp>
        <p:nvSpPr>
          <p:cNvPr id="73" name="CustomShape 1"/>
          <p:cNvSpPr/>
          <p:nvPr/>
        </p:nvSpPr>
        <p:spPr>
          <a:xfrm>
            <a:off x="0" y="-38880"/>
            <a:ext cx="9142560" cy="1047960"/>
          </a:xfrm>
          <a:prstGeom prst="rect">
            <a:avLst/>
          </a:prstGeom>
          <a:solidFill>
            <a:srgbClr val="00AE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 marL="4273550" indent="-4273550"/>
            <a:r>
              <a:rPr lang="de-AT" sz="2800" strike="noStrike" dirty="0">
                <a:solidFill>
                  <a:srgbClr val="FFFFFF"/>
                </a:solidFill>
                <a:latin typeface="Tw Cen MT"/>
                <a:ea typeface="DejaVu Sans"/>
              </a:rPr>
              <a:t>                       </a:t>
            </a:r>
            <a:r>
              <a:rPr lang="de-AT" strike="noStrike" dirty="0">
                <a:solidFill>
                  <a:srgbClr val="FFFFFF"/>
                </a:solidFill>
                <a:latin typeface="Tw Cen MT"/>
                <a:ea typeface="DejaVu Sans"/>
              </a:rPr>
              <a:t> </a:t>
            </a:r>
            <a:r>
              <a:rPr lang="es-ES" strike="noStrike" dirty="0" smtClean="0">
                <a:solidFill>
                  <a:srgbClr val="FFFFFF"/>
                </a:solidFill>
                <a:latin typeface="Tw Cen MT"/>
                <a:ea typeface="DejaVu Sans"/>
              </a:rPr>
              <a:t>El reto del mercado real/ B1: </a:t>
            </a:r>
            <a:r>
              <a:rPr lang="es-ES" dirty="0" smtClean="0">
                <a:solidFill>
                  <a:srgbClr val="FFFFFF"/>
                </a:solidFill>
                <a:latin typeface="Tw Cen MT"/>
                <a:ea typeface="DejaVu Sans"/>
              </a:rPr>
              <a:t>Plan b</a:t>
            </a:r>
            <a:r>
              <a:rPr lang="es-ES" dirty="0" smtClean="0">
                <a:solidFill>
                  <a:srgbClr val="FFFFFF"/>
                </a:solidFill>
                <a:latin typeface="Tw Cen MT"/>
                <a:ea typeface="DejaVu Sans"/>
              </a:rPr>
              <a:t>ásico de negocio</a:t>
            </a:r>
            <a:endParaRPr lang="es-ES" dirty="0">
              <a:solidFill>
                <a:srgbClr val="FFFFFF"/>
              </a:solidFill>
              <a:latin typeface="Tw Cen MT"/>
              <a:ea typeface="DejaVu Sans"/>
            </a:endParaRPr>
          </a:p>
        </p:txBody>
      </p:sp>
      <p:pic>
        <p:nvPicPr>
          <p:cNvPr id="74" name="Picture 1"/>
          <p:cNvPicPr/>
          <p:nvPr/>
        </p:nvPicPr>
        <p:blipFill>
          <a:blip r:embed="rId3" cstate="print"/>
          <a:stretch/>
        </p:blipFill>
        <p:spPr>
          <a:xfrm>
            <a:off x="0" y="12960"/>
            <a:ext cx="2132280" cy="852120"/>
          </a:xfrm>
          <a:prstGeom prst="rect">
            <a:avLst/>
          </a:prstGeom>
          <a:ln>
            <a:noFill/>
          </a:ln>
        </p:spPr>
      </p:pic>
      <p:sp>
        <p:nvSpPr>
          <p:cNvPr id="75" name="CustomShape 2"/>
          <p:cNvSpPr/>
          <p:nvPr/>
        </p:nvSpPr>
        <p:spPr>
          <a:xfrm>
            <a:off x="146580" y="1182280"/>
            <a:ext cx="8623080" cy="5205600"/>
          </a:xfrm>
          <a:prstGeom prst="rect">
            <a:avLst/>
          </a:prstGeom>
          <a:solidFill>
            <a:schemeClr val="bg1">
              <a:alpha val="95000"/>
            </a:schemeClr>
          </a:solidFill>
          <a:ln>
            <a:noFill/>
          </a:ln>
          <a:scene3d>
            <a:camera prst="perspectiveBelow" fov="1500000">
              <a:rot lat="6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/>
          <a:lstStyle/>
          <a:p>
            <a:endParaRPr lang="de-DE" dirty="0"/>
          </a:p>
        </p:txBody>
      </p:sp>
      <p:sp>
        <p:nvSpPr>
          <p:cNvPr id="77" name="CustomShape 3"/>
          <p:cNvSpPr/>
          <p:nvPr/>
        </p:nvSpPr>
        <p:spPr>
          <a:xfrm>
            <a:off x="459720" y="1834607"/>
            <a:ext cx="5137516" cy="3569917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/>
          <a:lstStyle/>
          <a:p>
            <a:pPr>
              <a:spcBef>
                <a:spcPts val="600"/>
              </a:spcBef>
            </a:pPr>
            <a:r>
              <a:rPr lang="es-ES" sz="3000" b="1" dirty="0" smtClean="0">
                <a:solidFill>
                  <a:srgbClr val="FBB900"/>
                </a:solidFill>
                <a:latin typeface="Calibri" charset="0"/>
                <a:ea typeface="Calibri" charset="0"/>
                <a:cs typeface="Calibri" charset="0"/>
              </a:rPr>
              <a:t>El reto del mercado real B1</a:t>
            </a:r>
            <a:endParaRPr lang="es-ES" sz="3000" b="1" strike="noStrike" dirty="0" smtClean="0">
              <a:solidFill>
                <a:srgbClr val="FBB900"/>
              </a:solidFill>
              <a:latin typeface="Calibri" charset="0"/>
              <a:ea typeface="Calibri" charset="0"/>
              <a:cs typeface="Calibri" charset="0"/>
            </a:endParaRPr>
          </a:p>
          <a:p>
            <a:pPr>
              <a:spcBef>
                <a:spcPts val="600"/>
              </a:spcBef>
            </a:pPr>
            <a:r>
              <a:rPr lang="es-ES" b="1" dirty="0" smtClean="0">
                <a:solidFill>
                  <a:srgbClr val="FBB900"/>
                </a:solidFill>
                <a:latin typeface="Calibri" charset="0"/>
                <a:ea typeface="Calibri" charset="0"/>
                <a:cs typeface="Calibri" charset="0"/>
              </a:rPr>
              <a:t>Soy capaz de elaborar un plan básico de negocio para el mercado.</a:t>
            </a:r>
            <a:endParaRPr lang="es-ES" dirty="0" smtClean="0">
              <a:solidFill>
                <a:srgbClr val="FBB900"/>
              </a:solidFill>
              <a:latin typeface="Calibri" charset="0"/>
              <a:ea typeface="Calibri" charset="0"/>
              <a:cs typeface="Calibri" charset="0"/>
            </a:endParaRPr>
          </a:p>
          <a:p>
            <a:pPr>
              <a:spcBef>
                <a:spcPts val="600"/>
              </a:spcBef>
            </a:pPr>
            <a:r>
              <a:rPr lang="es-ES" dirty="0" smtClean="0">
                <a:solidFill>
                  <a:srgbClr val="FBB900"/>
                </a:solidFill>
                <a:latin typeface="Calibri" charset="0"/>
                <a:ea typeface="Calibri" charset="0"/>
                <a:cs typeface="Calibri" charset="0"/>
              </a:rPr>
              <a:t>Educación </a:t>
            </a:r>
            <a:r>
              <a:rPr lang="es-ES" dirty="0" smtClean="0">
                <a:solidFill>
                  <a:srgbClr val="FBB900"/>
                </a:solidFill>
                <a:latin typeface="Calibri" charset="0"/>
                <a:ea typeface="Calibri" charset="0"/>
                <a:cs typeface="Calibri" charset="0"/>
              </a:rPr>
              <a:t>emprendedora básica</a:t>
            </a:r>
            <a:endParaRPr lang="es-ES" dirty="0">
              <a:solidFill>
                <a:srgbClr val="FBB900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pic>
        <p:nvPicPr>
          <p:cNvPr id="13" name="Picture 14" descr="Bildschirmfoto 2014-05-21 um 14.47.42.pn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2460" y="5628549"/>
            <a:ext cx="850900" cy="5346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7" descr="Logo_eesi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7910" y="5610769"/>
            <a:ext cx="9525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13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659225" y="5673721"/>
            <a:ext cx="826135" cy="4455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15" descr="kph-logo-2014-transparent-cmyk-300.eps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1575" y="5666649"/>
            <a:ext cx="960120" cy="459740"/>
          </a:xfrm>
          <a:prstGeom prst="rect">
            <a:avLst/>
          </a:prstGeom>
          <a:noFill/>
          <a:ln>
            <a:noFill/>
          </a:ln>
          <a:extLst/>
        </p:spPr>
      </p:pic>
      <p:pic>
        <p:nvPicPr>
          <p:cNvPr id="17" name="Picture 2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6625" y="5607594"/>
            <a:ext cx="769620" cy="5772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Bild 17" descr="Macintosh HD:Users:valentinmayerhofer:Dropbox:IFTE:Youth Challenge Program:final Layout:Icons ohne Hintergrund:co-funded.png"/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8075" y="5697129"/>
            <a:ext cx="1384935" cy="398145"/>
          </a:xfrm>
          <a:prstGeom prst="rect">
            <a:avLst/>
          </a:prstGeom>
          <a:noFill/>
          <a:ln>
            <a:noFill/>
          </a:ln>
        </p:spPr>
      </p:pic>
      <p:pic>
        <p:nvPicPr>
          <p:cNvPr id="81" name="Picture 13"/>
          <p:cNvPicPr/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4416" y="1819686"/>
            <a:ext cx="2763680" cy="2763680"/>
          </a:xfrm>
          <a:prstGeom prst="rect">
            <a:avLst/>
          </a:prstGeom>
          <a:ln>
            <a:noFill/>
          </a:ln>
        </p:spPr>
      </p:pic>
      <p:sp>
        <p:nvSpPr>
          <p:cNvPr id="2" name="Textfeld 1"/>
          <p:cNvSpPr txBox="1"/>
          <p:nvPr/>
        </p:nvSpPr>
        <p:spPr>
          <a:xfrm>
            <a:off x="5004048" y="4294837"/>
            <a:ext cx="37444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es-ES" b="1" dirty="0" smtClean="0">
                <a:solidFill>
                  <a:srgbClr val="FBB900"/>
                </a:solidFill>
                <a:latin typeface="Calibri" charset="0"/>
                <a:ea typeface="Calibri" charset="0"/>
                <a:cs typeface="Calibri" charset="0"/>
              </a:rPr>
              <a:t>Aspectos clave para tu plan básico de negocio</a:t>
            </a:r>
            <a:endParaRPr lang="es-ES" b="1" dirty="0">
              <a:solidFill>
                <a:srgbClr val="FBB900"/>
              </a:solidFill>
              <a:latin typeface="Calibri" charset="0"/>
              <a:ea typeface="Calibri" charset="0"/>
              <a:cs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1981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xmlns:p14="http://schemas.microsoft.com/office/powerpoint/2010/main"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CustomShape 1"/>
          <p:cNvSpPr/>
          <p:nvPr/>
        </p:nvSpPr>
        <p:spPr>
          <a:xfrm>
            <a:off x="242640" y="992880"/>
            <a:ext cx="8703720" cy="5748120"/>
          </a:xfrm>
          <a:prstGeom prst="rect">
            <a:avLst/>
          </a:prstGeom>
          <a:solidFill>
            <a:schemeClr val="bg1">
              <a:alpha val="96000"/>
            </a:schemeClr>
          </a:solidFill>
          <a:ln>
            <a:noFill/>
          </a:ln>
          <a:scene3d>
            <a:camera prst="perspectiveBelow" fov="1500000">
              <a:rot lat="6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84" name="CustomShape 2"/>
          <p:cNvSpPr/>
          <p:nvPr/>
        </p:nvSpPr>
        <p:spPr>
          <a:xfrm>
            <a:off x="7667640" y="260280"/>
            <a:ext cx="1150920" cy="503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r">
              <a:lnSpc>
                <a:spcPct val="100000"/>
              </a:lnSpc>
            </a:pPr>
            <a:fld id="{E943D0A0-F52A-474F-96FB-2B1EF899EFD9}" type="slidenum">
              <a:rPr lang="de-AT" sz="1200" strike="noStrike">
                <a:solidFill>
                  <a:srgbClr val="8B8B8B"/>
                </a:solidFill>
                <a:latin typeface="Calibri"/>
                <a:ea typeface="DejaVu Sans"/>
              </a:rPr>
              <a:pPr algn="r">
                <a:lnSpc>
                  <a:spcPct val="100000"/>
                </a:lnSpc>
              </a:pPr>
              <a:t>2</a:t>
            </a:fld>
            <a:endParaRPr/>
          </a:p>
        </p:txBody>
      </p:sp>
      <p:pic>
        <p:nvPicPr>
          <p:cNvPr id="85" name="Imagem 7"/>
          <p:cNvPicPr/>
          <p:nvPr/>
        </p:nvPicPr>
        <p:blipFill>
          <a:blip r:embed="rId3" cstate="print"/>
          <a:stretch/>
        </p:blipFill>
        <p:spPr>
          <a:xfrm rot="10800000">
            <a:off x="34504920" y="2505960"/>
            <a:ext cx="8548200" cy="474120"/>
          </a:xfrm>
          <a:prstGeom prst="rect">
            <a:avLst/>
          </a:prstGeom>
          <a:ln>
            <a:noFill/>
          </a:ln>
        </p:spPr>
      </p:pic>
      <p:sp>
        <p:nvSpPr>
          <p:cNvPr id="86" name="CustomShape 3"/>
          <p:cNvSpPr/>
          <p:nvPr/>
        </p:nvSpPr>
        <p:spPr>
          <a:xfrm>
            <a:off x="0" y="-13680"/>
            <a:ext cx="9142560" cy="1047960"/>
          </a:xfrm>
          <a:prstGeom prst="rect">
            <a:avLst/>
          </a:prstGeom>
          <a:solidFill>
            <a:srgbClr val="A6CB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es-ES" sz="3200" strike="noStrike" dirty="0" smtClean="0">
                <a:solidFill>
                  <a:srgbClr val="000000"/>
                </a:solidFill>
                <a:latin typeface="Tw Cen MT"/>
                <a:ea typeface="DejaVu Sans"/>
              </a:rPr>
              <a:t>a) El bocadillo perfecto</a:t>
            </a:r>
            <a:endParaRPr lang="es-ES" dirty="0">
              <a:solidFill>
                <a:srgbClr val="000000"/>
              </a:solidFill>
            </a:endParaRPr>
          </a:p>
        </p:txBody>
      </p:sp>
      <p:sp>
        <p:nvSpPr>
          <p:cNvPr id="87" name="CustomShape 4"/>
          <p:cNvSpPr/>
          <p:nvPr/>
        </p:nvSpPr>
        <p:spPr>
          <a:xfrm>
            <a:off x="6865920" y="6269400"/>
            <a:ext cx="1658160" cy="2718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r>
              <a:rPr lang="de-AT" sz="1200" dirty="0">
                <a:solidFill>
                  <a:srgbClr val="000000"/>
                </a:solidFill>
                <a:latin typeface="Calibri"/>
                <a:ea typeface="DejaVu Sans"/>
              </a:rPr>
              <a:t>F</a:t>
            </a:r>
            <a:r>
              <a:rPr lang="de-AT" sz="1200" strike="noStrike" dirty="0" smtClean="0">
                <a:solidFill>
                  <a:srgbClr val="000000"/>
                </a:solidFill>
                <a:latin typeface="Calibri"/>
                <a:ea typeface="DejaVu Sans"/>
              </a:rPr>
              <a:t>oto</a:t>
            </a:r>
            <a:r>
              <a:rPr lang="de-AT" sz="1200" strike="noStrike" dirty="0">
                <a:solidFill>
                  <a:srgbClr val="000000"/>
                </a:solidFill>
                <a:latin typeface="Calibri"/>
                <a:ea typeface="DejaVu Sans"/>
              </a:rPr>
              <a:t>: Johannes Lindner </a:t>
            </a:r>
            <a:endParaRPr dirty="0"/>
          </a:p>
        </p:txBody>
      </p:sp>
      <p:sp>
        <p:nvSpPr>
          <p:cNvPr id="88" name="CustomShape 5"/>
          <p:cNvSpPr/>
          <p:nvPr/>
        </p:nvSpPr>
        <p:spPr>
          <a:xfrm>
            <a:off x="708120" y="5067000"/>
            <a:ext cx="7810920" cy="9122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marL="285750" indent="-285750">
              <a:lnSpc>
                <a:spcPct val="100000"/>
              </a:lnSpc>
              <a:buFont typeface="Arial" charset="0"/>
              <a:buChar char="•"/>
            </a:pPr>
            <a:r>
              <a:rPr lang="es-ES" strike="noStrike" dirty="0" smtClean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¿Cómo debería ser el bocadillo perfecto? </a:t>
            </a:r>
            <a:endParaRPr lang="es-ES" dirty="0" smtClean="0">
              <a:solidFill>
                <a:srgbClr val="000000"/>
              </a:solidFill>
              <a:latin typeface="Calibri" charset="0"/>
              <a:ea typeface="Calibri" charset="0"/>
              <a:cs typeface="Calibri" charset="0"/>
            </a:endParaRPr>
          </a:p>
          <a:p>
            <a:pPr marL="285750" indent="-285750">
              <a:lnSpc>
                <a:spcPct val="100000"/>
              </a:lnSpc>
              <a:buFont typeface="Arial" charset="0"/>
              <a:buChar char="•"/>
            </a:pPr>
            <a:r>
              <a:rPr lang="es-ES" strike="noStrike" dirty="0" smtClean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¿Qué necesitarás?</a:t>
            </a:r>
            <a:endParaRPr lang="es-ES" dirty="0" smtClean="0">
              <a:solidFill>
                <a:srgbClr val="000000"/>
              </a:solidFill>
              <a:latin typeface="Calibri" charset="0"/>
              <a:ea typeface="Calibri" charset="0"/>
              <a:cs typeface="Calibri" charset="0"/>
            </a:endParaRPr>
          </a:p>
          <a:p>
            <a:pPr marL="285750" indent="-285750">
              <a:lnSpc>
                <a:spcPct val="100000"/>
              </a:lnSpc>
              <a:buFont typeface="Arial" charset="0"/>
              <a:buChar char="•"/>
            </a:pPr>
            <a:r>
              <a:rPr lang="es-ES" strike="noStrike" dirty="0" smtClean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Haz una lista de ingredientes.</a:t>
            </a:r>
            <a:endParaRPr lang="es-ES" dirty="0">
              <a:solidFill>
                <a:srgbClr val="000000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pic>
        <p:nvPicPr>
          <p:cNvPr id="89" name="Picture 6"/>
          <p:cNvPicPr/>
          <p:nvPr/>
        </p:nvPicPr>
        <p:blipFill>
          <a:blip r:embed="rId4" cstate="print"/>
          <a:stretch/>
        </p:blipFill>
        <p:spPr>
          <a:xfrm>
            <a:off x="4809960" y="1475640"/>
            <a:ext cx="3004920" cy="3431160"/>
          </a:xfrm>
          <a:prstGeom prst="rect">
            <a:avLst/>
          </a:prstGeom>
          <a:ln w="9360">
            <a:noFill/>
          </a:ln>
        </p:spPr>
      </p:pic>
      <p:pic>
        <p:nvPicPr>
          <p:cNvPr id="90" name="Picture 7"/>
          <p:cNvPicPr/>
          <p:nvPr/>
        </p:nvPicPr>
        <p:blipFill>
          <a:blip r:embed="rId5" cstate="print"/>
          <a:stretch/>
        </p:blipFill>
        <p:spPr>
          <a:xfrm>
            <a:off x="745560" y="1477800"/>
            <a:ext cx="3522600" cy="3426120"/>
          </a:xfrm>
          <a:prstGeom prst="rect">
            <a:avLst/>
          </a:prstGeom>
          <a:ln w="9360">
            <a:noFill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CustomShape 1"/>
          <p:cNvSpPr/>
          <p:nvPr/>
        </p:nvSpPr>
        <p:spPr>
          <a:xfrm>
            <a:off x="242640" y="992880"/>
            <a:ext cx="8703720" cy="5748120"/>
          </a:xfrm>
          <a:prstGeom prst="rect">
            <a:avLst/>
          </a:prstGeom>
          <a:solidFill>
            <a:schemeClr val="bg1">
              <a:alpha val="96000"/>
            </a:schemeClr>
          </a:solidFill>
          <a:ln>
            <a:noFill/>
          </a:ln>
          <a:scene3d>
            <a:camera prst="perspectiveBelow" fov="1500000">
              <a:rot lat="6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92" name="CustomShape 2"/>
          <p:cNvSpPr/>
          <p:nvPr/>
        </p:nvSpPr>
        <p:spPr>
          <a:xfrm>
            <a:off x="7667640" y="260280"/>
            <a:ext cx="1150920" cy="503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r">
              <a:lnSpc>
                <a:spcPct val="100000"/>
              </a:lnSpc>
            </a:pPr>
            <a:fld id="{06E26B28-BBD0-4F28-88F1-8F41DBC87698}" type="slidenum">
              <a:rPr lang="de-AT" sz="1200" strike="noStrike">
                <a:solidFill>
                  <a:srgbClr val="8B8B8B"/>
                </a:solidFill>
                <a:latin typeface="Calibri"/>
                <a:ea typeface="DejaVu Sans"/>
              </a:rPr>
              <a:pPr algn="r">
                <a:lnSpc>
                  <a:spcPct val="100000"/>
                </a:lnSpc>
              </a:pPr>
              <a:t>3</a:t>
            </a:fld>
            <a:endParaRPr/>
          </a:p>
        </p:txBody>
      </p:sp>
      <p:pic>
        <p:nvPicPr>
          <p:cNvPr id="93" name="Imagem 7"/>
          <p:cNvPicPr/>
          <p:nvPr/>
        </p:nvPicPr>
        <p:blipFill>
          <a:blip r:embed="rId3" cstate="print"/>
          <a:stretch/>
        </p:blipFill>
        <p:spPr>
          <a:xfrm rot="10800000">
            <a:off x="34504920" y="2505960"/>
            <a:ext cx="8548200" cy="474120"/>
          </a:xfrm>
          <a:prstGeom prst="rect">
            <a:avLst/>
          </a:prstGeom>
          <a:ln>
            <a:noFill/>
          </a:ln>
        </p:spPr>
      </p:pic>
      <p:sp>
        <p:nvSpPr>
          <p:cNvPr id="94" name="CustomShape 3"/>
          <p:cNvSpPr/>
          <p:nvPr/>
        </p:nvSpPr>
        <p:spPr>
          <a:xfrm>
            <a:off x="0" y="-13680"/>
            <a:ext cx="9142560" cy="1047960"/>
          </a:xfrm>
          <a:prstGeom prst="rect">
            <a:avLst/>
          </a:prstGeom>
          <a:solidFill>
            <a:srgbClr val="A6CB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es-ES" sz="3200" strike="noStrike" dirty="0" smtClean="0">
                <a:solidFill>
                  <a:srgbClr val="000000"/>
                </a:solidFill>
                <a:latin typeface="Tw Cen MT"/>
                <a:ea typeface="DejaVu Sans"/>
              </a:rPr>
              <a:t>b) Compra los ingredientes</a:t>
            </a:r>
            <a:endParaRPr lang="es-ES" dirty="0">
              <a:solidFill>
                <a:srgbClr val="000000"/>
              </a:solidFill>
            </a:endParaRPr>
          </a:p>
        </p:txBody>
      </p:sp>
      <p:sp>
        <p:nvSpPr>
          <p:cNvPr id="95" name="CustomShape 4"/>
          <p:cNvSpPr/>
          <p:nvPr/>
        </p:nvSpPr>
        <p:spPr>
          <a:xfrm>
            <a:off x="6865920" y="6269400"/>
            <a:ext cx="1658160" cy="2718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r>
              <a:rPr lang="de-AT" sz="1200" dirty="0">
                <a:solidFill>
                  <a:srgbClr val="000000"/>
                </a:solidFill>
                <a:latin typeface="Calibri"/>
                <a:ea typeface="DejaVu Sans"/>
              </a:rPr>
              <a:t>F</a:t>
            </a:r>
            <a:r>
              <a:rPr lang="de-AT" sz="1200" strike="noStrike" dirty="0" smtClean="0">
                <a:solidFill>
                  <a:srgbClr val="000000"/>
                </a:solidFill>
                <a:latin typeface="Calibri"/>
                <a:ea typeface="DejaVu Sans"/>
              </a:rPr>
              <a:t>oto</a:t>
            </a:r>
            <a:r>
              <a:rPr lang="de-AT" sz="1200" strike="noStrike" dirty="0">
                <a:solidFill>
                  <a:srgbClr val="000000"/>
                </a:solidFill>
                <a:latin typeface="Calibri"/>
                <a:ea typeface="DejaVu Sans"/>
              </a:rPr>
              <a:t>: Johannes Lindner </a:t>
            </a:r>
            <a:endParaRPr dirty="0"/>
          </a:p>
        </p:txBody>
      </p:sp>
      <p:pic>
        <p:nvPicPr>
          <p:cNvPr id="96" name="Picture 8"/>
          <p:cNvPicPr/>
          <p:nvPr/>
        </p:nvPicPr>
        <p:blipFill>
          <a:blip r:embed="rId4" cstate="print"/>
          <a:stretch/>
        </p:blipFill>
        <p:spPr>
          <a:xfrm>
            <a:off x="2334060" y="1472400"/>
            <a:ext cx="4475880" cy="3351960"/>
          </a:xfrm>
          <a:prstGeom prst="rect">
            <a:avLst/>
          </a:prstGeom>
          <a:ln>
            <a:noFill/>
          </a:ln>
        </p:spPr>
      </p:pic>
      <p:sp>
        <p:nvSpPr>
          <p:cNvPr id="97" name="CustomShape 5"/>
          <p:cNvSpPr/>
          <p:nvPr/>
        </p:nvSpPr>
        <p:spPr>
          <a:xfrm>
            <a:off x="708120" y="5067000"/>
            <a:ext cx="7810920" cy="11865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marL="285750" indent="-285750">
              <a:lnSpc>
                <a:spcPct val="100000"/>
              </a:lnSpc>
              <a:buFont typeface="Arial" charset="0"/>
              <a:buChar char="•"/>
            </a:pPr>
            <a:r>
              <a:rPr lang="es-ES" strike="noStrike" dirty="0" smtClean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¿Dónde puedes comprar los ingredientes a precios razonables?</a:t>
            </a:r>
            <a:endParaRPr lang="es-ES" dirty="0" smtClean="0">
              <a:solidFill>
                <a:srgbClr val="000000"/>
              </a:solidFill>
              <a:latin typeface="Calibri" charset="0"/>
              <a:ea typeface="Calibri" charset="0"/>
              <a:cs typeface="Calibri" charset="0"/>
            </a:endParaRPr>
          </a:p>
          <a:p>
            <a:pPr marL="285750" indent="-285750">
              <a:lnSpc>
                <a:spcPct val="100000"/>
              </a:lnSpc>
              <a:buFont typeface="Arial" charset="0"/>
              <a:buChar char="•"/>
            </a:pPr>
            <a:r>
              <a:rPr lang="es-ES" strike="noStrike" dirty="0" smtClean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¿Cuánto dinero necesitarás?</a:t>
            </a:r>
            <a:endParaRPr lang="es-ES" dirty="0" smtClean="0">
              <a:solidFill>
                <a:srgbClr val="000000"/>
              </a:solidFill>
              <a:latin typeface="Calibri" charset="0"/>
              <a:ea typeface="Calibri" charset="0"/>
              <a:cs typeface="Calibri" charset="0"/>
            </a:endParaRPr>
          </a:p>
          <a:p>
            <a:pPr marL="285750" indent="-285750">
              <a:lnSpc>
                <a:spcPct val="100000"/>
              </a:lnSpc>
              <a:buFont typeface="Arial" charset="0"/>
              <a:buChar char="•"/>
            </a:pPr>
            <a:r>
              <a:rPr lang="es-ES" strike="noStrike" dirty="0" smtClean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Compra los ingredientes o tráelos de casa.</a:t>
            </a:r>
            <a:endParaRPr lang="es-ES" dirty="0" smtClean="0">
              <a:solidFill>
                <a:srgbClr val="000000"/>
              </a:solidFill>
              <a:latin typeface="Calibri" charset="0"/>
              <a:ea typeface="Calibri" charset="0"/>
              <a:cs typeface="Calibri" charset="0"/>
            </a:endParaRPr>
          </a:p>
          <a:p>
            <a:pPr marL="285750" indent="-285750">
              <a:lnSpc>
                <a:spcPct val="100000"/>
              </a:lnSpc>
              <a:buFont typeface="Arial" charset="0"/>
              <a:buChar char="•"/>
            </a:pPr>
            <a:r>
              <a:rPr lang="es-ES" strike="noStrike" dirty="0" smtClean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¡Guarda los recibos!</a:t>
            </a:r>
            <a:endParaRPr lang="es-ES" dirty="0">
              <a:solidFill>
                <a:srgbClr val="000000"/>
              </a:solidFill>
              <a:latin typeface="Calibri" charset="0"/>
              <a:ea typeface="Calibri" charset="0"/>
              <a:cs typeface="Calibri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CustomShape 1"/>
          <p:cNvSpPr/>
          <p:nvPr/>
        </p:nvSpPr>
        <p:spPr>
          <a:xfrm>
            <a:off x="242640" y="992880"/>
            <a:ext cx="8703720" cy="5748120"/>
          </a:xfrm>
          <a:prstGeom prst="rect">
            <a:avLst/>
          </a:prstGeom>
          <a:solidFill>
            <a:schemeClr val="bg1">
              <a:alpha val="96000"/>
            </a:schemeClr>
          </a:solidFill>
          <a:ln>
            <a:noFill/>
          </a:ln>
          <a:scene3d>
            <a:camera prst="perspectiveBelow" fov="1500000">
              <a:rot lat="6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99" name="CustomShape 2"/>
          <p:cNvSpPr/>
          <p:nvPr/>
        </p:nvSpPr>
        <p:spPr>
          <a:xfrm>
            <a:off x="7667640" y="260280"/>
            <a:ext cx="1150920" cy="503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r">
              <a:lnSpc>
                <a:spcPct val="100000"/>
              </a:lnSpc>
            </a:pPr>
            <a:fld id="{DBCDBC22-D715-4DCD-A5FE-36FBEAE743A4}" type="slidenum">
              <a:rPr lang="de-AT" sz="1200" strike="noStrike">
                <a:solidFill>
                  <a:srgbClr val="8B8B8B"/>
                </a:solidFill>
                <a:latin typeface="Calibri"/>
                <a:ea typeface="DejaVu Sans"/>
              </a:rPr>
              <a:pPr algn="r">
                <a:lnSpc>
                  <a:spcPct val="100000"/>
                </a:lnSpc>
              </a:pPr>
              <a:t>4</a:t>
            </a:fld>
            <a:endParaRPr/>
          </a:p>
        </p:txBody>
      </p:sp>
      <p:pic>
        <p:nvPicPr>
          <p:cNvPr id="100" name="Imagem 7"/>
          <p:cNvPicPr/>
          <p:nvPr/>
        </p:nvPicPr>
        <p:blipFill>
          <a:blip r:embed="rId3" cstate="print"/>
          <a:stretch/>
        </p:blipFill>
        <p:spPr>
          <a:xfrm rot="10800000">
            <a:off x="34504920" y="2505960"/>
            <a:ext cx="8548200" cy="474120"/>
          </a:xfrm>
          <a:prstGeom prst="rect">
            <a:avLst/>
          </a:prstGeom>
          <a:ln>
            <a:noFill/>
          </a:ln>
        </p:spPr>
      </p:pic>
      <p:sp>
        <p:nvSpPr>
          <p:cNvPr id="101" name="CustomShape 3"/>
          <p:cNvSpPr/>
          <p:nvPr/>
        </p:nvSpPr>
        <p:spPr>
          <a:xfrm>
            <a:off x="0" y="-13680"/>
            <a:ext cx="9142560" cy="1047960"/>
          </a:xfrm>
          <a:prstGeom prst="rect">
            <a:avLst/>
          </a:prstGeom>
          <a:solidFill>
            <a:srgbClr val="A6CB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es-ES" sz="3200" strike="noStrike" dirty="0" smtClean="0">
                <a:solidFill>
                  <a:srgbClr val="000000"/>
                </a:solidFill>
                <a:latin typeface="Tw Cen MT"/>
                <a:ea typeface="DejaVu Sans"/>
              </a:rPr>
              <a:t>c) </a:t>
            </a:r>
            <a:r>
              <a:rPr lang="es-ES" sz="3200" dirty="0" smtClean="0">
                <a:solidFill>
                  <a:srgbClr val="000000"/>
                </a:solidFill>
                <a:latin typeface="Tw Cen MT"/>
                <a:ea typeface="DejaVu Sans"/>
              </a:rPr>
              <a:t>Crea un prototipo</a:t>
            </a:r>
            <a:r>
              <a:rPr lang="es-ES" sz="3200" strike="noStrike" dirty="0" smtClean="0">
                <a:solidFill>
                  <a:srgbClr val="000000"/>
                </a:solidFill>
                <a:latin typeface="Tw Cen MT"/>
                <a:ea typeface="DejaVu Sans"/>
              </a:rPr>
              <a:t> </a:t>
            </a:r>
            <a:endParaRPr lang="es-ES" dirty="0">
              <a:solidFill>
                <a:srgbClr val="000000"/>
              </a:solidFill>
            </a:endParaRPr>
          </a:p>
        </p:txBody>
      </p:sp>
      <p:sp>
        <p:nvSpPr>
          <p:cNvPr id="102" name="CustomShape 4"/>
          <p:cNvSpPr/>
          <p:nvPr/>
        </p:nvSpPr>
        <p:spPr>
          <a:xfrm>
            <a:off x="6865920" y="6269400"/>
            <a:ext cx="1658160" cy="2718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r>
              <a:rPr lang="de-AT" sz="1200" dirty="0">
                <a:solidFill>
                  <a:srgbClr val="000000"/>
                </a:solidFill>
                <a:latin typeface="Calibri"/>
                <a:ea typeface="DejaVu Sans"/>
              </a:rPr>
              <a:t>F</a:t>
            </a:r>
            <a:r>
              <a:rPr lang="de-AT" sz="1200" strike="noStrike" dirty="0" smtClean="0">
                <a:solidFill>
                  <a:srgbClr val="000000"/>
                </a:solidFill>
                <a:latin typeface="Calibri"/>
                <a:ea typeface="DejaVu Sans"/>
              </a:rPr>
              <a:t>oto</a:t>
            </a:r>
            <a:r>
              <a:rPr lang="de-AT" sz="1200" strike="noStrike" dirty="0">
                <a:solidFill>
                  <a:srgbClr val="000000"/>
                </a:solidFill>
                <a:latin typeface="Calibri"/>
                <a:ea typeface="DejaVu Sans"/>
              </a:rPr>
              <a:t>: Johannes Lindner </a:t>
            </a:r>
            <a:endParaRPr dirty="0"/>
          </a:p>
        </p:txBody>
      </p:sp>
      <p:pic>
        <p:nvPicPr>
          <p:cNvPr id="103" name="Picture 9"/>
          <p:cNvPicPr/>
          <p:nvPr/>
        </p:nvPicPr>
        <p:blipFill>
          <a:blip r:embed="rId4" cstate="print"/>
          <a:stretch/>
        </p:blipFill>
        <p:spPr>
          <a:xfrm>
            <a:off x="3844800" y="1506960"/>
            <a:ext cx="4859280" cy="3167640"/>
          </a:xfrm>
          <a:prstGeom prst="rect">
            <a:avLst/>
          </a:prstGeom>
          <a:ln>
            <a:noFill/>
          </a:ln>
        </p:spPr>
      </p:pic>
      <p:pic>
        <p:nvPicPr>
          <p:cNvPr id="104" name="Picture 10"/>
          <p:cNvPicPr/>
          <p:nvPr/>
        </p:nvPicPr>
        <p:blipFill>
          <a:blip r:embed="rId5" cstate="print"/>
          <a:stretch/>
        </p:blipFill>
        <p:spPr>
          <a:xfrm>
            <a:off x="542520" y="1499400"/>
            <a:ext cx="3337200" cy="3174840"/>
          </a:xfrm>
          <a:prstGeom prst="rect">
            <a:avLst/>
          </a:prstGeom>
          <a:ln>
            <a:noFill/>
          </a:ln>
        </p:spPr>
      </p:pic>
      <p:sp>
        <p:nvSpPr>
          <p:cNvPr id="105" name="CustomShape 5"/>
          <p:cNvSpPr/>
          <p:nvPr/>
        </p:nvSpPr>
        <p:spPr>
          <a:xfrm>
            <a:off x="708120" y="5067000"/>
            <a:ext cx="7810920" cy="9122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/>
          <a:lstStyle/>
          <a:p>
            <a:pPr marL="285750" indent="-285750">
              <a:lnSpc>
                <a:spcPct val="100000"/>
              </a:lnSpc>
              <a:buFont typeface="Arial" charset="0"/>
              <a:buChar char="•"/>
            </a:pPr>
            <a:r>
              <a:rPr lang="es-ES" strike="noStrike" dirty="0" smtClean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Ya has reunido todos los ingredientes que necesitas.</a:t>
            </a:r>
            <a:endParaRPr lang="es-ES" dirty="0" smtClean="0">
              <a:solidFill>
                <a:srgbClr val="000000"/>
              </a:solidFill>
              <a:latin typeface="Calibri" charset="0"/>
              <a:ea typeface="Calibri" charset="0"/>
              <a:cs typeface="Calibri" charset="0"/>
            </a:endParaRPr>
          </a:p>
          <a:p>
            <a:pPr marL="285750" indent="-285750">
              <a:lnSpc>
                <a:spcPct val="100000"/>
              </a:lnSpc>
              <a:buFont typeface="Arial" charset="0"/>
              <a:buChar char="•"/>
            </a:pPr>
            <a:r>
              <a:rPr lang="es-ES" dirty="0" smtClean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Crea</a:t>
            </a:r>
            <a:r>
              <a:rPr lang="es-ES" strike="noStrike" dirty="0" smtClean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 tu bocadillo perfecto. </a:t>
            </a:r>
            <a:endParaRPr lang="es-ES" dirty="0" smtClean="0">
              <a:solidFill>
                <a:srgbClr val="000000"/>
              </a:solidFill>
              <a:latin typeface="Calibri" charset="0"/>
              <a:ea typeface="Calibri" charset="0"/>
              <a:cs typeface="Calibri" charset="0"/>
            </a:endParaRPr>
          </a:p>
          <a:p>
            <a:pPr marL="285750" indent="-285750">
              <a:lnSpc>
                <a:spcPct val="100000"/>
              </a:lnSpc>
              <a:buFont typeface="Arial" charset="0"/>
              <a:buChar char="•"/>
            </a:pPr>
            <a:r>
              <a:rPr lang="es-ES" strike="noStrike" dirty="0" smtClean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Encuentra un nombre para tu bocadillo.</a:t>
            </a:r>
            <a:endParaRPr lang="es-ES" dirty="0">
              <a:solidFill>
                <a:srgbClr val="000000"/>
              </a:solidFill>
              <a:latin typeface="Calibri" charset="0"/>
              <a:ea typeface="Calibri" charset="0"/>
              <a:cs typeface="Calibri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CustomShape 1"/>
          <p:cNvSpPr/>
          <p:nvPr/>
        </p:nvSpPr>
        <p:spPr>
          <a:xfrm>
            <a:off x="242640" y="992880"/>
            <a:ext cx="8703720" cy="5748120"/>
          </a:xfrm>
          <a:prstGeom prst="rect">
            <a:avLst/>
          </a:prstGeom>
          <a:solidFill>
            <a:schemeClr val="bg1">
              <a:alpha val="96000"/>
            </a:schemeClr>
          </a:solidFill>
          <a:ln>
            <a:noFill/>
          </a:ln>
          <a:scene3d>
            <a:camera prst="perspectiveBelow" fov="1500000">
              <a:rot lat="6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07" name="CustomShape 2"/>
          <p:cNvSpPr/>
          <p:nvPr/>
        </p:nvSpPr>
        <p:spPr>
          <a:xfrm>
            <a:off x="7667640" y="260280"/>
            <a:ext cx="1150920" cy="503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r">
              <a:lnSpc>
                <a:spcPct val="100000"/>
              </a:lnSpc>
            </a:pPr>
            <a:fld id="{36013082-5037-4A74-BC8A-8DAAD20134E9}" type="slidenum">
              <a:rPr lang="de-AT" sz="1200" strike="noStrike">
                <a:solidFill>
                  <a:srgbClr val="8B8B8B"/>
                </a:solidFill>
                <a:latin typeface="Calibri"/>
                <a:ea typeface="DejaVu Sans"/>
              </a:rPr>
              <a:pPr algn="r">
                <a:lnSpc>
                  <a:spcPct val="100000"/>
                </a:lnSpc>
              </a:pPr>
              <a:t>5</a:t>
            </a:fld>
            <a:endParaRPr/>
          </a:p>
        </p:txBody>
      </p:sp>
      <p:pic>
        <p:nvPicPr>
          <p:cNvPr id="108" name="Imagem 7"/>
          <p:cNvPicPr/>
          <p:nvPr/>
        </p:nvPicPr>
        <p:blipFill>
          <a:blip r:embed="rId3" cstate="print"/>
          <a:stretch/>
        </p:blipFill>
        <p:spPr>
          <a:xfrm rot="10800000">
            <a:off x="34504920" y="2505960"/>
            <a:ext cx="8548200" cy="474120"/>
          </a:xfrm>
          <a:prstGeom prst="rect">
            <a:avLst/>
          </a:prstGeom>
          <a:ln>
            <a:noFill/>
          </a:ln>
        </p:spPr>
      </p:pic>
      <p:sp>
        <p:nvSpPr>
          <p:cNvPr id="109" name="CustomShape 3"/>
          <p:cNvSpPr/>
          <p:nvPr/>
        </p:nvSpPr>
        <p:spPr>
          <a:xfrm>
            <a:off x="0" y="-13680"/>
            <a:ext cx="9142560" cy="1047960"/>
          </a:xfrm>
          <a:prstGeom prst="rect">
            <a:avLst/>
          </a:prstGeom>
          <a:solidFill>
            <a:srgbClr val="A6CB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es-ES" sz="3200" strike="noStrike" dirty="0" smtClean="0">
                <a:solidFill>
                  <a:srgbClr val="000000"/>
                </a:solidFill>
                <a:latin typeface="Tw Cen MT"/>
                <a:ea typeface="DejaVu Sans"/>
              </a:rPr>
              <a:t>d) Calcula el coste de cada bocadillo.</a:t>
            </a:r>
            <a:endParaRPr lang="es-ES" dirty="0">
              <a:solidFill>
                <a:srgbClr val="000000"/>
              </a:solidFill>
            </a:endParaRPr>
          </a:p>
        </p:txBody>
      </p:sp>
      <p:sp>
        <p:nvSpPr>
          <p:cNvPr id="110" name="CustomShape 4"/>
          <p:cNvSpPr/>
          <p:nvPr/>
        </p:nvSpPr>
        <p:spPr>
          <a:xfrm>
            <a:off x="6865920" y="6269400"/>
            <a:ext cx="1658160" cy="2718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r>
              <a:rPr lang="de-AT" sz="1200" dirty="0">
                <a:solidFill>
                  <a:srgbClr val="000000"/>
                </a:solidFill>
                <a:latin typeface="Calibri"/>
                <a:ea typeface="DejaVu Sans"/>
              </a:rPr>
              <a:t>F</a:t>
            </a:r>
            <a:r>
              <a:rPr lang="de-AT" sz="1200" strike="noStrike" dirty="0" smtClean="0">
                <a:solidFill>
                  <a:srgbClr val="000000"/>
                </a:solidFill>
                <a:latin typeface="Calibri"/>
                <a:ea typeface="DejaVu Sans"/>
              </a:rPr>
              <a:t>oto</a:t>
            </a:r>
            <a:r>
              <a:rPr lang="de-AT" sz="1200" strike="noStrike" dirty="0">
                <a:solidFill>
                  <a:srgbClr val="000000"/>
                </a:solidFill>
                <a:latin typeface="Calibri"/>
                <a:ea typeface="DejaVu Sans"/>
              </a:rPr>
              <a:t>: Johannes Lindner </a:t>
            </a:r>
            <a:endParaRPr dirty="0"/>
          </a:p>
        </p:txBody>
      </p:sp>
      <p:pic>
        <p:nvPicPr>
          <p:cNvPr id="111" name="Picture 8"/>
          <p:cNvPicPr/>
          <p:nvPr/>
        </p:nvPicPr>
        <p:blipFill>
          <a:blip r:embed="rId4" cstate="print"/>
          <a:stretch/>
        </p:blipFill>
        <p:spPr>
          <a:xfrm>
            <a:off x="2177100" y="1378440"/>
            <a:ext cx="4789800" cy="3480840"/>
          </a:xfrm>
          <a:prstGeom prst="rect">
            <a:avLst/>
          </a:prstGeom>
          <a:ln>
            <a:noFill/>
          </a:ln>
        </p:spPr>
      </p:pic>
      <p:sp>
        <p:nvSpPr>
          <p:cNvPr id="112" name="CustomShape 5"/>
          <p:cNvSpPr/>
          <p:nvPr/>
        </p:nvSpPr>
        <p:spPr>
          <a:xfrm>
            <a:off x="762120" y="4953240"/>
            <a:ext cx="8345880" cy="9122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marL="285750" indent="-285750">
              <a:lnSpc>
                <a:spcPct val="100000"/>
              </a:lnSpc>
              <a:buFont typeface="Arial" charset="0"/>
              <a:buChar char="•"/>
            </a:pPr>
            <a:r>
              <a:rPr lang="es-ES" strike="noStrike" dirty="0" smtClean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Ya conoces los ingredientes que necesitarás para tu bocadillo. ¿Cuánto cuestan?</a:t>
            </a:r>
            <a:endParaRPr lang="es-ES" dirty="0" smtClean="0">
              <a:solidFill>
                <a:srgbClr val="000000"/>
              </a:solidFill>
              <a:latin typeface="Calibri" charset="0"/>
              <a:ea typeface="Calibri" charset="0"/>
              <a:cs typeface="Calibri" charset="0"/>
            </a:endParaRPr>
          </a:p>
          <a:p>
            <a:pPr marL="285750" indent="-285750">
              <a:lnSpc>
                <a:spcPct val="100000"/>
              </a:lnSpc>
              <a:buFont typeface="Arial" charset="0"/>
              <a:buChar char="•"/>
            </a:pPr>
            <a:r>
              <a:rPr lang="es-ES" strike="noStrike" dirty="0" smtClean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¿Cuáles de estos costes por bocadillo son fáciles/difíciles de calcular?</a:t>
            </a:r>
            <a:endParaRPr lang="es-ES" dirty="0" smtClean="0">
              <a:solidFill>
                <a:srgbClr val="000000"/>
              </a:solidFill>
              <a:latin typeface="Calibri" charset="0"/>
              <a:ea typeface="Calibri" charset="0"/>
              <a:cs typeface="Calibri" charset="0"/>
            </a:endParaRPr>
          </a:p>
          <a:p>
            <a:pPr marL="285750" indent="-285750">
              <a:lnSpc>
                <a:spcPct val="100000"/>
              </a:lnSpc>
              <a:buFont typeface="Arial" charset="0"/>
              <a:buChar char="•"/>
            </a:pPr>
            <a:r>
              <a:rPr lang="es-ES" dirty="0" smtClean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¿Cuánto cuesta un bocadillo?</a:t>
            </a:r>
            <a:endParaRPr lang="es-ES" dirty="0">
              <a:solidFill>
                <a:srgbClr val="000000"/>
              </a:solidFill>
              <a:latin typeface="Calibri" charset="0"/>
              <a:ea typeface="Calibri" charset="0"/>
              <a:cs typeface="Calibri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CustomShape 1"/>
          <p:cNvSpPr/>
          <p:nvPr/>
        </p:nvSpPr>
        <p:spPr>
          <a:xfrm>
            <a:off x="242640" y="992880"/>
            <a:ext cx="8703720" cy="5748120"/>
          </a:xfrm>
          <a:prstGeom prst="rect">
            <a:avLst/>
          </a:prstGeom>
          <a:solidFill>
            <a:schemeClr val="bg1">
              <a:alpha val="96000"/>
            </a:schemeClr>
          </a:solidFill>
          <a:ln>
            <a:noFill/>
          </a:ln>
          <a:scene3d>
            <a:camera prst="perspectiveBelow" fov="1500000">
              <a:rot lat="6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14" name="CustomShape 2"/>
          <p:cNvSpPr/>
          <p:nvPr/>
        </p:nvSpPr>
        <p:spPr>
          <a:xfrm>
            <a:off x="7667640" y="260280"/>
            <a:ext cx="1150920" cy="503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r">
              <a:lnSpc>
                <a:spcPct val="100000"/>
              </a:lnSpc>
            </a:pPr>
            <a:fld id="{AA5B1549-B54E-4DD7-9A34-279946AC6CF4}" type="slidenum">
              <a:rPr lang="de-AT" sz="1200" strike="noStrike">
                <a:solidFill>
                  <a:srgbClr val="8B8B8B"/>
                </a:solidFill>
                <a:latin typeface="Calibri"/>
                <a:ea typeface="DejaVu Sans"/>
              </a:rPr>
              <a:pPr algn="r">
                <a:lnSpc>
                  <a:spcPct val="100000"/>
                </a:lnSpc>
              </a:pPr>
              <a:t>6</a:t>
            </a:fld>
            <a:endParaRPr/>
          </a:p>
        </p:txBody>
      </p:sp>
      <p:pic>
        <p:nvPicPr>
          <p:cNvPr id="115" name="Imagem 7"/>
          <p:cNvPicPr/>
          <p:nvPr/>
        </p:nvPicPr>
        <p:blipFill>
          <a:blip r:embed="rId3" cstate="print"/>
          <a:stretch/>
        </p:blipFill>
        <p:spPr>
          <a:xfrm rot="10800000">
            <a:off x="34504920" y="2505960"/>
            <a:ext cx="8548200" cy="474120"/>
          </a:xfrm>
          <a:prstGeom prst="rect">
            <a:avLst/>
          </a:prstGeom>
          <a:ln>
            <a:noFill/>
          </a:ln>
        </p:spPr>
      </p:pic>
      <p:sp>
        <p:nvSpPr>
          <p:cNvPr id="116" name="CustomShape 3"/>
          <p:cNvSpPr/>
          <p:nvPr/>
        </p:nvSpPr>
        <p:spPr>
          <a:xfrm>
            <a:off x="0" y="-13680"/>
            <a:ext cx="9142560" cy="1047960"/>
          </a:xfrm>
          <a:prstGeom prst="rect">
            <a:avLst/>
          </a:prstGeom>
          <a:solidFill>
            <a:srgbClr val="A6CB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es-ES" sz="3200" strike="noStrike" dirty="0" smtClean="0">
                <a:solidFill>
                  <a:srgbClr val="000000"/>
                </a:solidFill>
                <a:latin typeface="Tw Cen MT"/>
                <a:ea typeface="DejaVu Sans"/>
              </a:rPr>
              <a:t>e) Averigua cuál es el precio de mercado para un bocadillo </a:t>
            </a:r>
            <a:endParaRPr lang="es-ES" dirty="0">
              <a:solidFill>
                <a:srgbClr val="000000"/>
              </a:solidFill>
            </a:endParaRPr>
          </a:p>
        </p:txBody>
      </p:sp>
      <p:sp>
        <p:nvSpPr>
          <p:cNvPr id="117" name="CustomShape 4"/>
          <p:cNvSpPr/>
          <p:nvPr/>
        </p:nvSpPr>
        <p:spPr>
          <a:xfrm>
            <a:off x="5134680" y="6269400"/>
            <a:ext cx="3500640" cy="2718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r>
              <a:rPr lang="de-AT" sz="1200" dirty="0">
                <a:solidFill>
                  <a:srgbClr val="000000"/>
                </a:solidFill>
                <a:latin typeface="Calibri"/>
                <a:ea typeface="DejaVu Sans"/>
              </a:rPr>
              <a:t>F</a:t>
            </a:r>
            <a:r>
              <a:rPr lang="de-AT" sz="1200" strike="noStrike" dirty="0" smtClean="0">
                <a:solidFill>
                  <a:srgbClr val="000000"/>
                </a:solidFill>
                <a:latin typeface="Calibri"/>
                <a:ea typeface="DejaVu Sans"/>
              </a:rPr>
              <a:t>oto</a:t>
            </a:r>
            <a:r>
              <a:rPr lang="de-AT" sz="1200" strike="noStrike" dirty="0">
                <a:solidFill>
                  <a:srgbClr val="000000"/>
                </a:solidFill>
                <a:latin typeface="Calibri"/>
                <a:ea typeface="DejaVu Sans"/>
              </a:rPr>
              <a:t>: Johannes Lindner</a:t>
            </a:r>
            <a:r>
              <a:rPr lang="de-AT" sz="1200" strike="noStrike" dirty="0" smtClean="0">
                <a:solidFill>
                  <a:srgbClr val="000000"/>
                </a:solidFill>
                <a:latin typeface="Calibri"/>
                <a:ea typeface="DejaVu Sans"/>
              </a:rPr>
              <a:t>,</a:t>
            </a:r>
            <a:r>
              <a:rPr lang="es-ES" sz="1200" strike="noStrike" dirty="0" smtClean="0">
                <a:solidFill>
                  <a:srgbClr val="000000"/>
                </a:solidFill>
                <a:latin typeface="Calibri"/>
                <a:ea typeface="DejaVu Sans"/>
              </a:rPr>
              <a:t> Ilustración</a:t>
            </a:r>
            <a:r>
              <a:rPr lang="de-AT" sz="1200" strike="noStrike" dirty="0" smtClean="0">
                <a:solidFill>
                  <a:srgbClr val="000000"/>
                </a:solidFill>
                <a:latin typeface="Calibri"/>
                <a:ea typeface="DejaVu Sans"/>
              </a:rPr>
              <a:t>: </a:t>
            </a:r>
            <a:r>
              <a:rPr lang="de-AT" sz="1200" strike="noStrike" dirty="0">
                <a:solidFill>
                  <a:srgbClr val="000000"/>
                </a:solidFill>
                <a:latin typeface="Calibri"/>
                <a:ea typeface="DejaVu Sans"/>
              </a:rPr>
              <a:t>Helmut </a:t>
            </a:r>
            <a:r>
              <a:rPr lang="de-AT" sz="1200" strike="noStrike" dirty="0" err="1">
                <a:solidFill>
                  <a:srgbClr val="000000"/>
                </a:solidFill>
                <a:latin typeface="Calibri"/>
                <a:ea typeface="DejaVu Sans"/>
              </a:rPr>
              <a:t>Pokornig</a:t>
            </a:r>
            <a:r>
              <a:rPr lang="de-AT" sz="1200" strike="noStrike" dirty="0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endParaRPr dirty="0"/>
          </a:p>
        </p:txBody>
      </p:sp>
      <p:pic>
        <p:nvPicPr>
          <p:cNvPr id="118" name="Picture 8"/>
          <p:cNvPicPr/>
          <p:nvPr/>
        </p:nvPicPr>
        <p:blipFill>
          <a:blip r:embed="rId4" cstate="print"/>
          <a:stretch/>
        </p:blipFill>
        <p:spPr>
          <a:xfrm>
            <a:off x="688680" y="1443240"/>
            <a:ext cx="2277000" cy="3314880"/>
          </a:xfrm>
          <a:prstGeom prst="rect">
            <a:avLst/>
          </a:prstGeom>
          <a:ln>
            <a:noFill/>
          </a:ln>
        </p:spPr>
      </p:pic>
      <p:pic>
        <p:nvPicPr>
          <p:cNvPr id="119" name="Picture 10"/>
          <p:cNvPicPr/>
          <p:nvPr/>
        </p:nvPicPr>
        <p:blipFill>
          <a:blip r:embed="rId5" cstate="print"/>
          <a:stretch/>
        </p:blipFill>
        <p:spPr>
          <a:xfrm>
            <a:off x="3039840" y="1443240"/>
            <a:ext cx="2359440" cy="3312000"/>
          </a:xfrm>
          <a:prstGeom prst="rect">
            <a:avLst/>
          </a:prstGeom>
          <a:ln>
            <a:noFill/>
          </a:ln>
        </p:spPr>
      </p:pic>
      <p:pic>
        <p:nvPicPr>
          <p:cNvPr id="120" name="Picture 11"/>
          <p:cNvPicPr/>
          <p:nvPr/>
        </p:nvPicPr>
        <p:blipFill>
          <a:blip r:embed="rId6" cstate="print"/>
          <a:stretch/>
        </p:blipFill>
        <p:spPr>
          <a:xfrm>
            <a:off x="5508720" y="1443240"/>
            <a:ext cx="3056760" cy="3309480"/>
          </a:xfrm>
          <a:prstGeom prst="rect">
            <a:avLst/>
          </a:prstGeom>
          <a:ln>
            <a:noFill/>
          </a:ln>
        </p:spPr>
      </p:pic>
      <p:sp>
        <p:nvSpPr>
          <p:cNvPr id="121" name="CustomShape 5"/>
          <p:cNvSpPr/>
          <p:nvPr/>
        </p:nvSpPr>
        <p:spPr>
          <a:xfrm>
            <a:off x="750600" y="5149440"/>
            <a:ext cx="6822000" cy="6379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marL="285750" indent="-285750">
              <a:lnSpc>
                <a:spcPct val="100000"/>
              </a:lnSpc>
              <a:buFont typeface="Arial" charset="0"/>
              <a:buChar char="•"/>
            </a:pPr>
            <a:r>
              <a:rPr lang="es-ES" dirty="0" smtClean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¡Investiga los precios de mercado!</a:t>
            </a:r>
            <a:endParaRPr lang="es-ES" dirty="0" smtClean="0">
              <a:latin typeface="Calibri" charset="0"/>
              <a:ea typeface="Calibri" charset="0"/>
              <a:cs typeface="Calibri" charset="0"/>
            </a:endParaRPr>
          </a:p>
          <a:p>
            <a:pPr marL="285750" indent="-285750">
              <a:lnSpc>
                <a:spcPct val="100000"/>
              </a:lnSpc>
              <a:buFont typeface="Arial" charset="0"/>
              <a:buChar char="•"/>
            </a:pPr>
            <a:r>
              <a:rPr lang="es-ES" dirty="0" smtClean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¿</a:t>
            </a:r>
            <a:r>
              <a:rPr lang="es-ES" strike="noStrike" dirty="0" smtClean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Por cuánto podrías vender uno de tus bocadillos? </a:t>
            </a:r>
            <a:endParaRPr lang="es-ES" dirty="0">
              <a:latin typeface="Calibri" charset="0"/>
              <a:ea typeface="Calibri" charset="0"/>
              <a:cs typeface="Calibri" charset="0"/>
            </a:endParaRPr>
          </a:p>
        </p:txBody>
      </p:sp>
      <p:pic>
        <p:nvPicPr>
          <p:cNvPr id="122" name="Picture 14"/>
          <p:cNvPicPr/>
          <p:nvPr/>
        </p:nvPicPr>
        <p:blipFill>
          <a:blip r:embed="rId7" cstate="print"/>
          <a:stretch/>
        </p:blipFill>
        <p:spPr>
          <a:xfrm>
            <a:off x="6715440" y="4969080"/>
            <a:ext cx="1191600" cy="1125360"/>
          </a:xfrm>
          <a:prstGeom prst="rect">
            <a:avLst/>
          </a:prstGeom>
          <a:ln w="9360">
            <a:noFill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CustomShape 1"/>
          <p:cNvSpPr/>
          <p:nvPr/>
        </p:nvSpPr>
        <p:spPr>
          <a:xfrm>
            <a:off x="242640" y="992880"/>
            <a:ext cx="8703720" cy="5748120"/>
          </a:xfrm>
          <a:prstGeom prst="rect">
            <a:avLst/>
          </a:prstGeom>
          <a:solidFill>
            <a:schemeClr val="bg1">
              <a:alpha val="96000"/>
            </a:schemeClr>
          </a:solidFill>
          <a:ln>
            <a:noFill/>
          </a:ln>
          <a:scene3d>
            <a:camera prst="perspectiveBelow" fov="1500000">
              <a:rot lat="6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24" name="CustomShape 2"/>
          <p:cNvSpPr/>
          <p:nvPr/>
        </p:nvSpPr>
        <p:spPr>
          <a:xfrm>
            <a:off x="7667640" y="260280"/>
            <a:ext cx="1150920" cy="503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r">
              <a:lnSpc>
                <a:spcPct val="100000"/>
              </a:lnSpc>
            </a:pPr>
            <a:fld id="{9681EBF0-03C9-485B-83C2-83ADD27ACB58}" type="slidenum">
              <a:rPr lang="de-AT" sz="1200" strike="noStrike">
                <a:solidFill>
                  <a:srgbClr val="8B8B8B"/>
                </a:solidFill>
                <a:latin typeface="Calibri"/>
                <a:ea typeface="DejaVu Sans"/>
              </a:rPr>
              <a:pPr algn="r">
                <a:lnSpc>
                  <a:spcPct val="100000"/>
                </a:lnSpc>
              </a:pPr>
              <a:t>7</a:t>
            </a:fld>
            <a:endParaRPr/>
          </a:p>
        </p:txBody>
      </p:sp>
      <p:pic>
        <p:nvPicPr>
          <p:cNvPr id="125" name="Imagem 7"/>
          <p:cNvPicPr/>
          <p:nvPr/>
        </p:nvPicPr>
        <p:blipFill>
          <a:blip r:embed="rId3" cstate="print"/>
          <a:stretch/>
        </p:blipFill>
        <p:spPr>
          <a:xfrm rot="10800000">
            <a:off x="34504920" y="2505960"/>
            <a:ext cx="8548200" cy="474120"/>
          </a:xfrm>
          <a:prstGeom prst="rect">
            <a:avLst/>
          </a:prstGeom>
          <a:ln>
            <a:noFill/>
          </a:ln>
        </p:spPr>
      </p:pic>
      <p:sp>
        <p:nvSpPr>
          <p:cNvPr id="126" name="CustomShape 3"/>
          <p:cNvSpPr/>
          <p:nvPr/>
        </p:nvSpPr>
        <p:spPr>
          <a:xfrm>
            <a:off x="0" y="-13680"/>
            <a:ext cx="9142560" cy="1047960"/>
          </a:xfrm>
          <a:prstGeom prst="rect">
            <a:avLst/>
          </a:prstGeom>
          <a:solidFill>
            <a:srgbClr val="A6CB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es-ES" sz="3200" strike="noStrike" dirty="0" smtClean="0">
                <a:solidFill>
                  <a:srgbClr val="000000"/>
                </a:solidFill>
                <a:latin typeface="Tw Cen MT"/>
                <a:ea typeface="DejaVu Sans"/>
              </a:rPr>
              <a:t>f) Calcula tus ingresos.</a:t>
            </a:r>
            <a:endParaRPr lang="es-ES" dirty="0">
              <a:solidFill>
                <a:srgbClr val="000000"/>
              </a:solidFill>
            </a:endParaRPr>
          </a:p>
        </p:txBody>
      </p:sp>
      <p:sp>
        <p:nvSpPr>
          <p:cNvPr id="127" name="CustomShape 4"/>
          <p:cNvSpPr/>
          <p:nvPr/>
        </p:nvSpPr>
        <p:spPr>
          <a:xfrm>
            <a:off x="6717240" y="6269400"/>
            <a:ext cx="1963080" cy="2718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r>
              <a:rPr lang="es-ES" sz="1200" strike="noStrike" dirty="0" smtClean="0">
                <a:solidFill>
                  <a:srgbClr val="000000"/>
                </a:solidFill>
                <a:latin typeface="Calibri"/>
                <a:ea typeface="DejaVu Sans"/>
              </a:rPr>
              <a:t>Ilustración</a:t>
            </a:r>
            <a:r>
              <a:rPr lang="de-AT" sz="1200" strike="noStrike" dirty="0" smtClean="0">
                <a:solidFill>
                  <a:srgbClr val="000000"/>
                </a:solidFill>
                <a:latin typeface="Calibri"/>
                <a:ea typeface="DejaVu Sans"/>
              </a:rPr>
              <a:t>: </a:t>
            </a:r>
            <a:r>
              <a:rPr lang="de-AT" sz="1200" strike="noStrike" dirty="0">
                <a:solidFill>
                  <a:srgbClr val="000000"/>
                </a:solidFill>
                <a:latin typeface="Calibri"/>
                <a:ea typeface="DejaVu Sans"/>
              </a:rPr>
              <a:t>Helmut </a:t>
            </a:r>
            <a:r>
              <a:rPr lang="de-AT" sz="1200" strike="noStrike" dirty="0" err="1">
                <a:solidFill>
                  <a:srgbClr val="000000"/>
                </a:solidFill>
                <a:latin typeface="Calibri"/>
                <a:ea typeface="DejaVu Sans"/>
              </a:rPr>
              <a:t>Pokornig</a:t>
            </a:r>
            <a:endParaRPr dirty="0"/>
          </a:p>
        </p:txBody>
      </p:sp>
      <p:sp>
        <p:nvSpPr>
          <p:cNvPr id="128" name="CustomShape 5"/>
          <p:cNvSpPr/>
          <p:nvPr/>
        </p:nvSpPr>
        <p:spPr>
          <a:xfrm>
            <a:off x="762120" y="4756680"/>
            <a:ext cx="8218800" cy="9122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marL="285750" indent="-285750">
              <a:lnSpc>
                <a:spcPct val="100000"/>
              </a:lnSpc>
              <a:buFont typeface="Arial" charset="0"/>
              <a:buChar char="•"/>
            </a:pPr>
            <a:r>
              <a:rPr lang="es-ES_tradnl" strike="noStrike" dirty="0" smtClean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Calcula la diferencia entre el precio de mercado </a:t>
            </a:r>
            <a:r>
              <a:rPr lang="es-ES_tradnl" dirty="0" smtClean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y</a:t>
            </a:r>
            <a:r>
              <a:rPr lang="es-ES_tradnl" strike="noStrike" dirty="0" smtClean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 los costes de cada bocadillo. </a:t>
            </a:r>
            <a:endParaRPr lang="es-ES_tradnl" dirty="0" smtClean="0">
              <a:solidFill>
                <a:srgbClr val="000000"/>
              </a:solidFill>
              <a:latin typeface="Calibri" charset="0"/>
              <a:ea typeface="Calibri" charset="0"/>
              <a:cs typeface="Calibri" charset="0"/>
            </a:endParaRPr>
          </a:p>
          <a:p>
            <a:pPr marL="285750" indent="-285750">
              <a:lnSpc>
                <a:spcPct val="100000"/>
              </a:lnSpc>
              <a:buFont typeface="Arial" charset="0"/>
              <a:buChar char="•"/>
            </a:pPr>
            <a:r>
              <a:rPr lang="es-ES_tradnl" strike="noStrike" dirty="0" smtClean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Decide los ingresos que </a:t>
            </a:r>
            <a:r>
              <a:rPr lang="es-ES_tradnl" dirty="0" smtClean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quieras</a:t>
            </a:r>
            <a:r>
              <a:rPr lang="es-ES_tradnl" strike="noStrike" dirty="0" smtClean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 tener cada mes.</a:t>
            </a:r>
            <a:endParaRPr lang="es-ES_tradnl" dirty="0" smtClean="0">
              <a:solidFill>
                <a:srgbClr val="000000"/>
              </a:solidFill>
              <a:latin typeface="Calibri" charset="0"/>
              <a:ea typeface="Calibri" charset="0"/>
              <a:cs typeface="Calibri" charset="0"/>
            </a:endParaRPr>
          </a:p>
          <a:p>
            <a:pPr marL="285750" indent="-285750">
              <a:lnSpc>
                <a:spcPct val="100000"/>
              </a:lnSpc>
              <a:buFont typeface="Arial" charset="0"/>
              <a:buChar char="•"/>
            </a:pPr>
            <a:r>
              <a:rPr lang="es-ES_tradnl" strike="noStrike" dirty="0" smtClean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¿Cuántos bocadillos necesitarías vender para obtenerlos?</a:t>
            </a:r>
            <a:endParaRPr lang="es-ES_tradnl" dirty="0">
              <a:solidFill>
                <a:srgbClr val="000000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pic>
        <p:nvPicPr>
          <p:cNvPr id="9" name="Picture 8" descr="Bildschirmfoto 2015-07-03 um 13.41.30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705100" y="1346731"/>
            <a:ext cx="3733800" cy="3409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CustomShape 1"/>
          <p:cNvSpPr/>
          <p:nvPr/>
        </p:nvSpPr>
        <p:spPr>
          <a:xfrm>
            <a:off x="242640" y="992880"/>
            <a:ext cx="8703720" cy="5748120"/>
          </a:xfrm>
          <a:prstGeom prst="rect">
            <a:avLst/>
          </a:prstGeom>
          <a:solidFill>
            <a:schemeClr val="bg1">
              <a:alpha val="96000"/>
            </a:schemeClr>
          </a:solidFill>
          <a:ln>
            <a:noFill/>
          </a:ln>
          <a:scene3d>
            <a:camera prst="perspectiveBelow" fov="1500000">
              <a:rot lat="6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30" name="CustomShape 2"/>
          <p:cNvSpPr/>
          <p:nvPr/>
        </p:nvSpPr>
        <p:spPr>
          <a:xfrm>
            <a:off x="7667640" y="260280"/>
            <a:ext cx="1150920" cy="503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r">
              <a:lnSpc>
                <a:spcPct val="100000"/>
              </a:lnSpc>
            </a:pPr>
            <a:fld id="{522466AE-C80D-4799-8C4E-256B2D0569EB}" type="slidenum">
              <a:rPr lang="de-AT" sz="1200" strike="noStrike">
                <a:solidFill>
                  <a:srgbClr val="8B8B8B"/>
                </a:solidFill>
                <a:latin typeface="Calibri"/>
                <a:ea typeface="DejaVu Sans"/>
              </a:rPr>
              <a:pPr algn="r">
                <a:lnSpc>
                  <a:spcPct val="100000"/>
                </a:lnSpc>
              </a:pPr>
              <a:t>8</a:t>
            </a:fld>
            <a:endParaRPr/>
          </a:p>
        </p:txBody>
      </p:sp>
      <p:pic>
        <p:nvPicPr>
          <p:cNvPr id="131" name="Imagem 7"/>
          <p:cNvPicPr/>
          <p:nvPr/>
        </p:nvPicPr>
        <p:blipFill>
          <a:blip r:embed="rId3" cstate="print"/>
          <a:stretch/>
        </p:blipFill>
        <p:spPr>
          <a:xfrm rot="10800000">
            <a:off x="34504920" y="2505960"/>
            <a:ext cx="8548200" cy="474120"/>
          </a:xfrm>
          <a:prstGeom prst="rect">
            <a:avLst/>
          </a:prstGeom>
          <a:ln>
            <a:noFill/>
          </a:ln>
        </p:spPr>
      </p:pic>
      <p:sp>
        <p:nvSpPr>
          <p:cNvPr id="132" name="CustomShape 3"/>
          <p:cNvSpPr/>
          <p:nvPr/>
        </p:nvSpPr>
        <p:spPr>
          <a:xfrm>
            <a:off x="0" y="-13680"/>
            <a:ext cx="9142560" cy="1047960"/>
          </a:xfrm>
          <a:prstGeom prst="rect">
            <a:avLst/>
          </a:prstGeom>
          <a:solidFill>
            <a:srgbClr val="A6CB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es-ES" sz="3200" strike="noStrike" dirty="0" smtClean="0">
                <a:solidFill>
                  <a:srgbClr val="000000"/>
                </a:solidFill>
                <a:latin typeface="Tw Cen MT"/>
                <a:ea typeface="DejaVu Sans"/>
              </a:rPr>
              <a:t>g) Analiza tus cálculos.</a:t>
            </a:r>
            <a:endParaRPr lang="es-ES" dirty="0">
              <a:solidFill>
                <a:srgbClr val="000000"/>
              </a:solidFill>
            </a:endParaRPr>
          </a:p>
        </p:txBody>
      </p:sp>
      <p:sp>
        <p:nvSpPr>
          <p:cNvPr id="133" name="CustomShape 4"/>
          <p:cNvSpPr/>
          <p:nvPr/>
        </p:nvSpPr>
        <p:spPr>
          <a:xfrm>
            <a:off x="6717240" y="6269400"/>
            <a:ext cx="1963080" cy="2718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r>
              <a:rPr lang="es-ES" sz="1200" strike="noStrike" dirty="0" smtClean="0">
                <a:solidFill>
                  <a:srgbClr val="000000"/>
                </a:solidFill>
                <a:latin typeface="Calibri"/>
                <a:ea typeface="DejaVu Sans"/>
              </a:rPr>
              <a:t>Ilustración: </a:t>
            </a:r>
            <a:r>
              <a:rPr lang="de-AT" sz="1200" strike="noStrike" dirty="0" smtClean="0">
                <a:solidFill>
                  <a:srgbClr val="000000"/>
                </a:solidFill>
                <a:latin typeface="Calibri"/>
                <a:ea typeface="DejaVu Sans"/>
              </a:rPr>
              <a:t>Helmut </a:t>
            </a:r>
            <a:r>
              <a:rPr lang="de-AT" sz="1200" strike="noStrike" dirty="0" err="1">
                <a:solidFill>
                  <a:srgbClr val="000000"/>
                </a:solidFill>
                <a:latin typeface="Calibri"/>
                <a:ea typeface="DejaVu Sans"/>
              </a:rPr>
              <a:t>Pokornig</a:t>
            </a:r>
            <a:endParaRPr dirty="0"/>
          </a:p>
        </p:txBody>
      </p:sp>
      <p:sp>
        <p:nvSpPr>
          <p:cNvPr id="134" name="CustomShape 5"/>
          <p:cNvSpPr/>
          <p:nvPr/>
        </p:nvSpPr>
        <p:spPr>
          <a:xfrm>
            <a:off x="762120" y="4756680"/>
            <a:ext cx="8218800" cy="6379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marL="285750" indent="-285750">
              <a:lnSpc>
                <a:spcPct val="100000"/>
              </a:lnSpc>
              <a:buFont typeface="Arial" charset="0"/>
              <a:buChar char="•"/>
            </a:pPr>
            <a:r>
              <a:rPr lang="es-ES_tradnl" dirty="0" smtClean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¿Has tenido en cuenta todos los conceptos en el cálculo de costes de cada ingrediente?</a:t>
            </a:r>
            <a:r>
              <a:rPr lang="es-ES_tradnl" strike="noStrike" dirty="0" smtClean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endParaRPr lang="es-ES_tradnl" dirty="0" smtClean="0">
              <a:solidFill>
                <a:srgbClr val="000000"/>
              </a:solidFill>
              <a:latin typeface="Calibri" charset="0"/>
              <a:ea typeface="Calibri" charset="0"/>
              <a:cs typeface="Calibri" charset="0"/>
            </a:endParaRPr>
          </a:p>
          <a:p>
            <a:pPr marL="285750" indent="-285750">
              <a:lnSpc>
                <a:spcPct val="100000"/>
              </a:lnSpc>
              <a:buFont typeface="Arial" charset="0"/>
              <a:buChar char="•"/>
            </a:pPr>
            <a:r>
              <a:rPr lang="es-ES_tradnl" strike="noStrike" dirty="0" smtClean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¿Podrás vender todos los bocadillos que produzcas?</a:t>
            </a:r>
            <a:endParaRPr lang="es-ES_tradnl" dirty="0">
              <a:solidFill>
                <a:srgbClr val="000000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pic>
        <p:nvPicPr>
          <p:cNvPr id="9" name="Picture 8" descr="Bildschirmfoto 2015-07-03 um 13.40.26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726663" y="1447800"/>
            <a:ext cx="3690674" cy="33088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CustomShape 1"/>
          <p:cNvSpPr/>
          <p:nvPr/>
        </p:nvSpPr>
        <p:spPr>
          <a:xfrm>
            <a:off x="242640" y="992880"/>
            <a:ext cx="8703720" cy="5748120"/>
          </a:xfrm>
          <a:prstGeom prst="rect">
            <a:avLst/>
          </a:prstGeom>
          <a:solidFill>
            <a:schemeClr val="bg1">
              <a:alpha val="96000"/>
            </a:schemeClr>
          </a:solidFill>
          <a:ln>
            <a:noFill/>
          </a:ln>
          <a:scene3d>
            <a:camera prst="perspectiveBelow" fov="1500000">
              <a:rot lat="6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36" name="CustomShape 2"/>
          <p:cNvSpPr/>
          <p:nvPr/>
        </p:nvSpPr>
        <p:spPr>
          <a:xfrm>
            <a:off x="7667640" y="260280"/>
            <a:ext cx="1150920" cy="503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r">
              <a:lnSpc>
                <a:spcPct val="100000"/>
              </a:lnSpc>
            </a:pPr>
            <a:fld id="{78CBD588-2CB4-4291-9705-9E843B09CF20}" type="slidenum">
              <a:rPr lang="de-AT" sz="1200" strike="noStrike">
                <a:solidFill>
                  <a:srgbClr val="8B8B8B"/>
                </a:solidFill>
                <a:latin typeface="Calibri"/>
                <a:ea typeface="DejaVu Sans"/>
              </a:rPr>
              <a:pPr algn="r">
                <a:lnSpc>
                  <a:spcPct val="100000"/>
                </a:lnSpc>
              </a:pPr>
              <a:t>9</a:t>
            </a:fld>
            <a:endParaRPr/>
          </a:p>
        </p:txBody>
      </p:sp>
      <p:pic>
        <p:nvPicPr>
          <p:cNvPr id="137" name="Imagem 7"/>
          <p:cNvPicPr/>
          <p:nvPr/>
        </p:nvPicPr>
        <p:blipFill>
          <a:blip r:embed="rId3" cstate="print"/>
          <a:stretch/>
        </p:blipFill>
        <p:spPr>
          <a:xfrm rot="10800000">
            <a:off x="34504920" y="2505960"/>
            <a:ext cx="8548200" cy="474120"/>
          </a:xfrm>
          <a:prstGeom prst="rect">
            <a:avLst/>
          </a:prstGeom>
          <a:ln>
            <a:noFill/>
          </a:ln>
        </p:spPr>
      </p:pic>
      <p:sp>
        <p:nvSpPr>
          <p:cNvPr id="138" name="CustomShape 3"/>
          <p:cNvSpPr/>
          <p:nvPr/>
        </p:nvSpPr>
        <p:spPr>
          <a:xfrm>
            <a:off x="0" y="-13680"/>
            <a:ext cx="9142560" cy="1047960"/>
          </a:xfrm>
          <a:prstGeom prst="rect">
            <a:avLst/>
          </a:prstGeom>
          <a:solidFill>
            <a:srgbClr val="A6CB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es-ES" sz="3200" strike="noStrike" dirty="0" smtClean="0">
                <a:solidFill>
                  <a:srgbClr val="000000"/>
                </a:solidFill>
                <a:latin typeface="Tw Cen MT"/>
                <a:ea typeface="DejaVu Sans"/>
              </a:rPr>
              <a:t>h) Planifica los pasos siguientes. </a:t>
            </a:r>
            <a:endParaRPr lang="es-ES" dirty="0">
              <a:solidFill>
                <a:srgbClr val="000000"/>
              </a:solidFill>
            </a:endParaRPr>
          </a:p>
        </p:txBody>
      </p:sp>
      <p:sp>
        <p:nvSpPr>
          <p:cNvPr id="139" name="CustomShape 4"/>
          <p:cNvSpPr/>
          <p:nvPr/>
        </p:nvSpPr>
        <p:spPr>
          <a:xfrm>
            <a:off x="6717240" y="6269400"/>
            <a:ext cx="1963080" cy="2718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r>
              <a:rPr lang="es-ES" sz="1200" strike="noStrike" dirty="0" smtClean="0">
                <a:solidFill>
                  <a:srgbClr val="000000"/>
                </a:solidFill>
                <a:latin typeface="Calibri"/>
                <a:ea typeface="DejaVu Sans"/>
              </a:rPr>
              <a:t>Ilustración: </a:t>
            </a:r>
            <a:r>
              <a:rPr lang="de-AT" sz="1200" strike="noStrike" dirty="0" smtClean="0">
                <a:solidFill>
                  <a:srgbClr val="000000"/>
                </a:solidFill>
                <a:latin typeface="Calibri"/>
                <a:ea typeface="DejaVu Sans"/>
              </a:rPr>
              <a:t>Helmut </a:t>
            </a:r>
            <a:r>
              <a:rPr lang="de-AT" sz="1200" strike="noStrike" dirty="0" err="1">
                <a:solidFill>
                  <a:srgbClr val="000000"/>
                </a:solidFill>
                <a:latin typeface="Calibri"/>
                <a:ea typeface="DejaVu Sans"/>
              </a:rPr>
              <a:t>Pokornig</a:t>
            </a:r>
            <a:endParaRPr dirty="0"/>
          </a:p>
        </p:txBody>
      </p:sp>
      <p:sp>
        <p:nvSpPr>
          <p:cNvPr id="140" name="CustomShape 5"/>
          <p:cNvSpPr/>
          <p:nvPr/>
        </p:nvSpPr>
        <p:spPr>
          <a:xfrm>
            <a:off x="554040" y="3971880"/>
            <a:ext cx="8218800" cy="9122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/>
          <a:lstStyle/>
          <a:p>
            <a:pPr marL="285750" indent="-285750">
              <a:lnSpc>
                <a:spcPct val="100000"/>
              </a:lnSpc>
              <a:buFont typeface="Arial" charset="0"/>
              <a:buChar char="•"/>
            </a:pPr>
            <a:r>
              <a:rPr lang="es-ES" strike="noStrike" dirty="0" smtClean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Prepara una lista ABC  de los siguientes </a:t>
            </a:r>
            <a:r>
              <a:rPr lang="es-ES" strike="noStrike" smtClean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pasos </a:t>
            </a:r>
            <a:r>
              <a:rPr lang="es-ES" strike="noStrike" smtClean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a </a:t>
            </a:r>
            <a:r>
              <a:rPr lang="es-ES" strike="noStrike" dirty="0" smtClean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realizar en la planificación del negocio de una </a:t>
            </a:r>
            <a:r>
              <a:rPr lang="es-ES" strike="noStrike" dirty="0" err="1" smtClean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start</a:t>
            </a:r>
            <a:r>
              <a:rPr lang="es-ES" strike="noStrike" dirty="0" smtClean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-up </a:t>
            </a:r>
            <a:endParaRPr lang="es-ES" dirty="0" smtClean="0">
              <a:solidFill>
                <a:srgbClr val="000000"/>
              </a:solidFill>
              <a:latin typeface="Calibri" charset="0"/>
              <a:ea typeface="Calibri" charset="0"/>
              <a:cs typeface="Calibri" charset="0"/>
            </a:endParaRPr>
          </a:p>
          <a:p>
            <a:pPr marL="285750" indent="-285750">
              <a:lnSpc>
                <a:spcPct val="100000"/>
              </a:lnSpc>
              <a:buFont typeface="Arial" charset="0"/>
              <a:buChar char="•"/>
            </a:pPr>
            <a:r>
              <a:rPr lang="es-ES" strike="noStrike" dirty="0" smtClean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Elabora la lista conjuntamente.</a:t>
            </a:r>
            <a:endParaRPr lang="es-ES" dirty="0">
              <a:solidFill>
                <a:srgbClr val="000000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pic>
        <p:nvPicPr>
          <p:cNvPr id="141" name="Picture 8"/>
          <p:cNvPicPr/>
          <p:nvPr/>
        </p:nvPicPr>
        <p:blipFill>
          <a:blip r:embed="rId4" cstate="print"/>
          <a:stretch/>
        </p:blipFill>
        <p:spPr>
          <a:xfrm>
            <a:off x="3352800" y="1676400"/>
            <a:ext cx="2201640" cy="1727400"/>
          </a:xfrm>
          <a:prstGeom prst="rect">
            <a:avLst/>
          </a:prstGeom>
          <a:ln w="9360">
            <a:noFill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247</TotalTime>
  <Words>352</Words>
  <Application>Microsoft Macintosh PowerPoint</Application>
  <PresentationFormat>Presentación en pantalla (4:3)</PresentationFormat>
  <Paragraphs>59</Paragraphs>
  <Slides>9</Slides>
  <Notes>8</Notes>
  <HiddenSlides>0</HiddenSlides>
  <MMClips>0</MMClips>
  <ScaleCrop>false</ScaleCrop>
  <HeadingPairs>
    <vt:vector size="4" baseType="variant">
      <vt:variant>
        <vt:lpstr>Tema</vt:lpstr>
      </vt:variant>
      <vt:variant>
        <vt:i4>2</vt:i4>
      </vt:variant>
      <vt:variant>
        <vt:lpstr>Títulos de diapositiva</vt:lpstr>
      </vt:variant>
      <vt:variant>
        <vt:i4>9</vt:i4>
      </vt:variant>
    </vt:vector>
  </HeadingPairs>
  <TitlesOfParts>
    <vt:vector size="11" baseType="lpstr">
      <vt:lpstr>Office Theme</vt:lpstr>
      <vt:lpstr>Office Theme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Josep</dc:creator>
  <cp:lastModifiedBy>Alexandre Ragás Brunet</cp:lastModifiedBy>
  <cp:revision>18</cp:revision>
  <dcterms:created xsi:type="dcterms:W3CDTF">2015-07-03T11:35:36Z</dcterms:created>
  <dcterms:modified xsi:type="dcterms:W3CDTF">2018-01-19T14:16:36Z</dcterms:modified>
</cp:coreProperties>
</file>