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1" r:id="rId2"/>
  </p:sldMasterIdLst>
  <p:notesMasterIdLst>
    <p:notesMasterId r:id="rId9"/>
  </p:notesMasterIdLst>
  <p:handoutMasterIdLst>
    <p:handoutMasterId r:id="rId10"/>
  </p:handoutMasterIdLst>
  <p:sldIdLst>
    <p:sldId id="263" r:id="rId3"/>
    <p:sldId id="262" r:id="rId4"/>
    <p:sldId id="264" r:id="rId5"/>
    <p:sldId id="259" r:id="rId6"/>
    <p:sldId id="258" r:id="rId7"/>
    <p:sldId id="261" r:id="rId8"/>
  </p:sldIdLst>
  <p:sldSz cx="9144000" cy="6858000" type="screen4x3"/>
  <p:notesSz cx="6858000" cy="9874250"/>
  <p:defaultTextStyle>
    <a:defPPr>
      <a:defRPr lang="de-DE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F6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854" autoAdjust="0"/>
    <p:restoredTop sz="86401" autoAdjust="0"/>
  </p:normalViewPr>
  <p:slideViewPr>
    <p:cSldViewPr snapToObjects="1">
      <p:cViewPr varScale="1">
        <p:scale>
          <a:sx n="104" d="100"/>
          <a:sy n="104" d="100"/>
        </p:scale>
        <p:origin x="2344" y="20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C934D6A-D8EB-47C2-B6FF-52F750C8D1A6}" type="doc">
      <dgm:prSet loTypeId="urn:microsoft.com/office/officeart/2005/8/layout/gear1" loCatId="process" qsTypeId="urn:microsoft.com/office/officeart/2005/8/quickstyle/simple1" qsCatId="simple" csTypeId="urn:microsoft.com/office/officeart/2005/8/colors/accent1_2" csCatId="accent1" phldr="1"/>
      <dgm:spPr/>
    </dgm:pt>
    <dgm:pt modelId="{41001C68-92CE-4C72-847D-5F5371FAA29F}">
      <dgm:prSet phldrT="[Text]" custT="1"/>
      <dgm:spPr>
        <a:solidFill>
          <a:schemeClr val="accent6">
            <a:lumMod val="20000"/>
            <a:lumOff val="80000"/>
          </a:schemeClr>
        </a:solidFill>
      </dgm:spPr>
      <dgm:t>
        <a:bodyPr/>
        <a:lstStyle/>
        <a:p>
          <a:r>
            <a:rPr lang="de-AT" sz="1600" b="1" dirty="0" err="1">
              <a:solidFill>
                <a:schemeClr val="tx1"/>
              </a:solidFill>
              <a:latin typeface="Calibri" charset="0"/>
              <a:ea typeface="Calibri" charset="0"/>
              <a:cs typeface="Calibri" charset="0"/>
            </a:rPr>
            <a:t>Multisensory</a:t>
          </a:r>
          <a:r>
            <a:rPr lang="de-AT" sz="1600" dirty="0">
              <a:solidFill>
                <a:schemeClr val="tx1"/>
              </a:solidFill>
              <a:latin typeface="Calibri" charset="0"/>
              <a:ea typeface="Calibri" charset="0"/>
              <a:cs typeface="Calibri" charset="0"/>
            </a:rPr>
            <a:t>: </a:t>
          </a:r>
          <a:r>
            <a:rPr lang="de-AT" sz="1600" dirty="0" err="1">
              <a:solidFill>
                <a:schemeClr val="tx1"/>
              </a:solidFill>
              <a:latin typeface="Calibri" charset="0"/>
              <a:ea typeface="Calibri" charset="0"/>
              <a:cs typeface="Calibri" charset="0"/>
            </a:rPr>
            <a:t>hearing</a:t>
          </a:r>
          <a:r>
            <a:rPr lang="de-AT" sz="1600" dirty="0">
              <a:solidFill>
                <a:schemeClr val="tx1"/>
              </a:solidFill>
              <a:latin typeface="Calibri" charset="0"/>
              <a:ea typeface="Calibri" charset="0"/>
              <a:cs typeface="Calibri" charset="0"/>
            </a:rPr>
            <a:t>, </a:t>
          </a:r>
          <a:r>
            <a:rPr lang="de-AT" sz="1600" dirty="0" err="1">
              <a:solidFill>
                <a:schemeClr val="tx1"/>
              </a:solidFill>
              <a:latin typeface="Calibri" charset="0"/>
              <a:ea typeface="Calibri" charset="0"/>
              <a:cs typeface="Calibri" charset="0"/>
            </a:rPr>
            <a:t>seeing</a:t>
          </a:r>
          <a:r>
            <a:rPr lang="de-AT" sz="1600" dirty="0">
              <a:solidFill>
                <a:schemeClr val="tx1"/>
              </a:solidFill>
              <a:latin typeface="Calibri" charset="0"/>
              <a:ea typeface="Calibri" charset="0"/>
              <a:cs typeface="Calibri" charset="0"/>
            </a:rPr>
            <a:t> (</a:t>
          </a:r>
          <a:r>
            <a:rPr lang="de-AT" sz="1600" dirty="0" err="1">
              <a:solidFill>
                <a:schemeClr val="tx1"/>
              </a:solidFill>
              <a:latin typeface="Calibri" charset="0"/>
              <a:ea typeface="Calibri" charset="0"/>
              <a:cs typeface="Calibri" charset="0"/>
            </a:rPr>
            <a:t>pencil</a:t>
          </a:r>
          <a:r>
            <a:rPr lang="de-AT" sz="1600" dirty="0">
              <a:solidFill>
                <a:schemeClr val="tx1"/>
              </a:solidFill>
              <a:latin typeface="Calibri" charset="0"/>
              <a:ea typeface="Calibri" charset="0"/>
              <a:cs typeface="Calibri" charset="0"/>
            </a:rPr>
            <a:t> </a:t>
          </a:r>
          <a:r>
            <a:rPr lang="de-AT" sz="1600" dirty="0" err="1">
              <a:solidFill>
                <a:schemeClr val="tx1"/>
              </a:solidFill>
              <a:latin typeface="Calibri" charset="0"/>
              <a:ea typeface="Calibri" charset="0"/>
              <a:cs typeface="Calibri" charset="0"/>
            </a:rPr>
            <a:t>selling</a:t>
          </a:r>
          <a:r>
            <a:rPr lang="de-AT" sz="1600" dirty="0">
              <a:solidFill>
                <a:schemeClr val="tx1"/>
              </a:solidFill>
              <a:latin typeface="Calibri" charset="0"/>
              <a:ea typeface="Calibri" charset="0"/>
              <a:cs typeface="Calibri" charset="0"/>
            </a:rPr>
            <a:t>), </a:t>
          </a:r>
          <a:r>
            <a:rPr lang="de-AT" sz="1600" dirty="0" err="1">
              <a:solidFill>
                <a:schemeClr val="tx1"/>
              </a:solidFill>
              <a:latin typeface="Calibri" charset="0"/>
              <a:ea typeface="Calibri" charset="0"/>
              <a:cs typeface="Calibri" charset="0"/>
            </a:rPr>
            <a:t>touching</a:t>
          </a:r>
          <a:r>
            <a:rPr lang="de-AT" sz="1600" dirty="0">
              <a:solidFill>
                <a:schemeClr val="tx1"/>
              </a:solidFill>
              <a:latin typeface="Calibri" charset="0"/>
              <a:ea typeface="Calibri" charset="0"/>
              <a:cs typeface="Calibri" charset="0"/>
            </a:rPr>
            <a:t>, </a:t>
          </a:r>
          <a:r>
            <a:rPr lang="de-AT" sz="1600" dirty="0" err="1">
              <a:solidFill>
                <a:schemeClr val="tx1"/>
              </a:solidFill>
              <a:latin typeface="Calibri" charset="0"/>
              <a:ea typeface="Calibri" charset="0"/>
              <a:cs typeface="Calibri" charset="0"/>
            </a:rPr>
            <a:t>smelling</a:t>
          </a:r>
          <a:r>
            <a:rPr lang="de-AT" sz="1600" dirty="0">
              <a:solidFill>
                <a:schemeClr val="tx1"/>
              </a:solidFill>
              <a:latin typeface="Calibri" charset="0"/>
              <a:ea typeface="Calibri" charset="0"/>
              <a:cs typeface="Calibri" charset="0"/>
            </a:rPr>
            <a:t>, </a:t>
          </a:r>
          <a:r>
            <a:rPr lang="de-AT" sz="1600" dirty="0" err="1">
              <a:solidFill>
                <a:schemeClr val="tx1"/>
              </a:solidFill>
              <a:latin typeface="Calibri" charset="0"/>
              <a:ea typeface="Calibri" charset="0"/>
              <a:cs typeface="Calibri" charset="0"/>
            </a:rPr>
            <a:t>tasting</a:t>
          </a:r>
          <a:endParaRPr lang="de-AT" sz="1600" dirty="0">
            <a:solidFill>
              <a:schemeClr val="tx1"/>
            </a:solidFill>
            <a:latin typeface="Calibri" charset="0"/>
            <a:ea typeface="Calibri" charset="0"/>
            <a:cs typeface="Calibri" charset="0"/>
          </a:endParaRPr>
        </a:p>
      </dgm:t>
    </dgm:pt>
    <dgm:pt modelId="{0E18C7FA-5AB0-4FAE-B7E1-D6C9AE4075B8}" type="parTrans" cxnId="{CCA57C7E-9A5E-4938-8FA5-9C9AE195F5F5}">
      <dgm:prSet/>
      <dgm:spPr/>
      <dgm:t>
        <a:bodyPr/>
        <a:lstStyle/>
        <a:p>
          <a:endParaRPr lang="de-AT"/>
        </a:p>
      </dgm:t>
    </dgm:pt>
    <dgm:pt modelId="{87E3AF95-EF4C-4E6F-873A-3B6EEE6D1BF9}" type="sibTrans" cxnId="{CCA57C7E-9A5E-4938-8FA5-9C9AE195F5F5}">
      <dgm:prSet/>
      <dgm:spPr/>
      <dgm:t>
        <a:bodyPr/>
        <a:lstStyle/>
        <a:p>
          <a:endParaRPr lang="de-AT"/>
        </a:p>
      </dgm:t>
    </dgm:pt>
    <dgm:pt modelId="{C3D8A482-8C17-4186-872C-9C6A5EDDEF2B}">
      <dgm:prSet phldrT="[Text]" custT="1"/>
      <dgm:spPr>
        <a:solidFill>
          <a:schemeClr val="accent3">
            <a:lumMod val="20000"/>
            <a:lumOff val="80000"/>
          </a:schemeClr>
        </a:solidFill>
      </dgm:spPr>
      <dgm:t>
        <a:bodyPr/>
        <a:lstStyle/>
        <a:p>
          <a:r>
            <a:rPr lang="de-AT" sz="1600" b="1" dirty="0">
              <a:solidFill>
                <a:schemeClr val="tx1"/>
              </a:solidFill>
              <a:latin typeface="Calibri" charset="0"/>
              <a:ea typeface="Calibri" charset="0"/>
              <a:cs typeface="Calibri" charset="0"/>
            </a:rPr>
            <a:t>Facts </a:t>
          </a:r>
          <a:r>
            <a:rPr lang="de-AT" sz="1600" b="1" dirty="0" err="1">
              <a:solidFill>
                <a:schemeClr val="tx1"/>
              </a:solidFill>
              <a:latin typeface="Calibri" charset="0"/>
              <a:ea typeface="Calibri" charset="0"/>
              <a:cs typeface="Calibri" charset="0"/>
            </a:rPr>
            <a:t>and</a:t>
          </a:r>
          <a:r>
            <a:rPr lang="de-AT" sz="1600" b="1" dirty="0">
              <a:solidFill>
                <a:schemeClr val="tx1"/>
              </a:solidFill>
              <a:latin typeface="Calibri" charset="0"/>
              <a:ea typeface="Calibri" charset="0"/>
              <a:cs typeface="Calibri" charset="0"/>
            </a:rPr>
            <a:t> </a:t>
          </a:r>
          <a:r>
            <a:rPr lang="de-AT" sz="1600" b="1" dirty="0" err="1">
              <a:solidFill>
                <a:schemeClr val="tx1"/>
              </a:solidFill>
              <a:latin typeface="Calibri" charset="0"/>
              <a:ea typeface="Calibri" charset="0"/>
              <a:cs typeface="Calibri" charset="0"/>
            </a:rPr>
            <a:t>figures</a:t>
          </a:r>
          <a:r>
            <a:rPr lang="de-AT" sz="1600" b="1" dirty="0">
              <a:solidFill>
                <a:schemeClr val="tx1"/>
              </a:solidFill>
              <a:latin typeface="Calibri" charset="0"/>
              <a:ea typeface="Calibri" charset="0"/>
              <a:cs typeface="Calibri" charset="0"/>
            </a:rPr>
            <a:t>: </a:t>
          </a:r>
          <a:r>
            <a:rPr lang="de-AT" sz="1600" dirty="0" err="1">
              <a:solidFill>
                <a:schemeClr val="tx1"/>
              </a:solidFill>
              <a:latin typeface="Calibri" charset="0"/>
              <a:ea typeface="Calibri" charset="0"/>
              <a:cs typeface="Calibri" charset="0"/>
            </a:rPr>
            <a:t>meaning</a:t>
          </a:r>
          <a:r>
            <a:rPr lang="de-AT" sz="1600" dirty="0">
              <a:solidFill>
                <a:schemeClr val="tx1"/>
              </a:solidFill>
              <a:latin typeface="Calibri" charset="0"/>
              <a:ea typeface="Calibri" charset="0"/>
              <a:cs typeface="Calibri" charset="0"/>
            </a:rPr>
            <a:t>,  emotional </a:t>
          </a:r>
          <a:r>
            <a:rPr lang="de-AT" sz="1600" dirty="0" err="1">
              <a:solidFill>
                <a:schemeClr val="tx1"/>
              </a:solidFill>
              <a:latin typeface="Calibri" charset="0"/>
              <a:ea typeface="Calibri" charset="0"/>
              <a:cs typeface="Calibri" charset="0"/>
            </a:rPr>
            <a:t>effect</a:t>
          </a:r>
          <a:r>
            <a:rPr lang="de-AT" sz="1600" dirty="0">
              <a:solidFill>
                <a:schemeClr val="tx1"/>
              </a:solidFill>
              <a:latin typeface="Calibri" charset="0"/>
              <a:ea typeface="Calibri" charset="0"/>
              <a:cs typeface="Calibri" charset="0"/>
            </a:rPr>
            <a:t>, </a:t>
          </a:r>
          <a:r>
            <a:rPr lang="de-AT" sz="1600" dirty="0" err="1">
              <a:solidFill>
                <a:schemeClr val="tx1"/>
              </a:solidFill>
              <a:latin typeface="Calibri" charset="0"/>
              <a:ea typeface="Calibri" charset="0"/>
              <a:cs typeface="Calibri" charset="0"/>
            </a:rPr>
            <a:t>perceptible</a:t>
          </a:r>
          <a:endParaRPr lang="de-AT" sz="1600" dirty="0">
            <a:solidFill>
              <a:schemeClr val="tx1"/>
            </a:solidFill>
            <a:latin typeface="Calibri" charset="0"/>
            <a:ea typeface="Calibri" charset="0"/>
            <a:cs typeface="Calibri" charset="0"/>
          </a:endParaRPr>
        </a:p>
      </dgm:t>
    </dgm:pt>
    <dgm:pt modelId="{C3605A22-3D3A-4728-8DC4-40AC93EAB444}" type="parTrans" cxnId="{815FD5AB-DDAE-4A2F-A152-2A717F65745D}">
      <dgm:prSet/>
      <dgm:spPr/>
      <dgm:t>
        <a:bodyPr/>
        <a:lstStyle/>
        <a:p>
          <a:endParaRPr lang="de-AT"/>
        </a:p>
      </dgm:t>
    </dgm:pt>
    <dgm:pt modelId="{89904529-1B59-4B8A-9BF9-E5F0C5D1D630}" type="sibTrans" cxnId="{815FD5AB-DDAE-4A2F-A152-2A717F65745D}">
      <dgm:prSet/>
      <dgm:spPr/>
      <dgm:t>
        <a:bodyPr/>
        <a:lstStyle/>
        <a:p>
          <a:endParaRPr lang="de-AT"/>
        </a:p>
      </dgm:t>
    </dgm:pt>
    <dgm:pt modelId="{9D3A6150-CCBC-4B1A-B663-A4FD265AEEB7}">
      <dgm:prSet phldrT="[Text]" custT="1"/>
      <dgm:spPr>
        <a:solidFill>
          <a:schemeClr val="tx2">
            <a:lumMod val="20000"/>
            <a:lumOff val="80000"/>
          </a:schemeClr>
        </a:solidFill>
      </dgm:spPr>
      <dgm:t>
        <a:bodyPr/>
        <a:lstStyle/>
        <a:p>
          <a:r>
            <a:rPr lang="de-AT" sz="1600" b="1" dirty="0">
              <a:solidFill>
                <a:schemeClr val="tx1"/>
              </a:solidFill>
              <a:latin typeface="Calibri" charset="0"/>
              <a:ea typeface="Calibri" charset="0"/>
              <a:cs typeface="Calibri" charset="0"/>
            </a:rPr>
            <a:t>Pictures:</a:t>
          </a:r>
          <a:br>
            <a:rPr lang="de-AT" sz="1600" b="1" dirty="0">
              <a:solidFill>
                <a:schemeClr val="tx1"/>
              </a:solidFill>
              <a:latin typeface="Calibri" charset="0"/>
              <a:ea typeface="Calibri" charset="0"/>
              <a:cs typeface="Calibri" charset="0"/>
            </a:rPr>
          </a:br>
          <a:r>
            <a:rPr lang="de-AT" sz="1400" dirty="0">
              <a:solidFill>
                <a:schemeClr val="tx1"/>
              </a:solidFill>
              <a:latin typeface="Calibri" charset="0"/>
              <a:ea typeface="Calibri" charset="0"/>
              <a:cs typeface="Calibri" charset="0"/>
            </a:rPr>
            <a:t>fast </a:t>
          </a:r>
          <a:r>
            <a:rPr lang="de-AT" sz="1400" dirty="0" err="1">
              <a:solidFill>
                <a:schemeClr val="tx1"/>
              </a:solidFill>
              <a:latin typeface="Calibri" charset="0"/>
              <a:ea typeface="Calibri" charset="0"/>
              <a:cs typeface="Calibri" charset="0"/>
            </a:rPr>
            <a:t>processing</a:t>
          </a:r>
          <a:r>
            <a:rPr lang="de-AT" sz="1400" dirty="0">
              <a:solidFill>
                <a:schemeClr val="tx1"/>
              </a:solidFill>
              <a:latin typeface="Calibri" charset="0"/>
              <a:ea typeface="Calibri" charset="0"/>
              <a:cs typeface="Calibri" charset="0"/>
            </a:rPr>
            <a:t>, </a:t>
          </a:r>
          <a:br>
            <a:rPr lang="de-AT" sz="1400" dirty="0">
              <a:solidFill>
                <a:schemeClr val="tx1"/>
              </a:solidFill>
              <a:latin typeface="Calibri" charset="0"/>
              <a:ea typeface="Calibri" charset="0"/>
              <a:cs typeface="Calibri" charset="0"/>
            </a:rPr>
          </a:br>
          <a:r>
            <a:rPr lang="de-AT" sz="1400" dirty="0" err="1">
              <a:solidFill>
                <a:schemeClr val="tx1"/>
              </a:solidFill>
              <a:latin typeface="Calibri" charset="0"/>
              <a:ea typeface="Calibri" charset="0"/>
              <a:cs typeface="Calibri" charset="0"/>
            </a:rPr>
            <a:t>showing</a:t>
          </a:r>
          <a:r>
            <a:rPr lang="de-AT" sz="1400" dirty="0">
              <a:solidFill>
                <a:schemeClr val="tx1"/>
              </a:solidFill>
              <a:latin typeface="Calibri" charset="0"/>
              <a:ea typeface="Calibri" charset="0"/>
              <a:cs typeface="Calibri" charset="0"/>
            </a:rPr>
            <a:t> </a:t>
          </a:r>
          <a:r>
            <a:rPr lang="de-AT" sz="1400" dirty="0" err="1">
              <a:solidFill>
                <a:schemeClr val="tx1"/>
              </a:solidFill>
              <a:latin typeface="Calibri" charset="0"/>
              <a:ea typeface="Calibri" charset="0"/>
              <a:cs typeface="Calibri" charset="0"/>
            </a:rPr>
            <a:t>the</a:t>
          </a:r>
          <a:r>
            <a:rPr lang="de-AT" sz="1400" dirty="0">
              <a:solidFill>
                <a:schemeClr val="tx1"/>
              </a:solidFill>
              <a:latin typeface="Calibri" charset="0"/>
              <a:ea typeface="Calibri" charset="0"/>
              <a:cs typeface="Calibri" charset="0"/>
            </a:rPr>
            <a:t> </a:t>
          </a:r>
          <a:r>
            <a:rPr lang="de-AT" sz="1400" dirty="0" err="1">
              <a:solidFill>
                <a:schemeClr val="tx1"/>
              </a:solidFill>
              <a:latin typeface="Calibri" charset="0"/>
              <a:ea typeface="Calibri" charset="0"/>
              <a:cs typeface="Calibri" charset="0"/>
            </a:rPr>
            <a:t>faces</a:t>
          </a:r>
          <a:endParaRPr lang="de-AT" sz="1400" dirty="0">
            <a:solidFill>
              <a:schemeClr val="tx1"/>
            </a:solidFill>
            <a:latin typeface="Calibri" charset="0"/>
            <a:ea typeface="Calibri" charset="0"/>
            <a:cs typeface="Calibri" charset="0"/>
          </a:endParaRPr>
        </a:p>
      </dgm:t>
    </dgm:pt>
    <dgm:pt modelId="{AB7E46BE-669A-48F7-B1C6-0BE614100263}" type="parTrans" cxnId="{C1D6B3F9-0F8D-4FA0-8808-AA98D488E001}">
      <dgm:prSet/>
      <dgm:spPr/>
      <dgm:t>
        <a:bodyPr/>
        <a:lstStyle/>
        <a:p>
          <a:endParaRPr lang="de-AT"/>
        </a:p>
      </dgm:t>
    </dgm:pt>
    <dgm:pt modelId="{5E9D656D-CE39-4459-ABF0-F6C0321678B6}" type="sibTrans" cxnId="{C1D6B3F9-0F8D-4FA0-8808-AA98D488E001}">
      <dgm:prSet/>
      <dgm:spPr/>
      <dgm:t>
        <a:bodyPr/>
        <a:lstStyle/>
        <a:p>
          <a:endParaRPr lang="de-AT"/>
        </a:p>
      </dgm:t>
    </dgm:pt>
    <dgm:pt modelId="{9B043F90-8A3A-4CE3-890C-FE9E5C639D6F}" type="pres">
      <dgm:prSet presAssocID="{EC934D6A-D8EB-47C2-B6FF-52F750C8D1A6}" presName="composite" presStyleCnt="0">
        <dgm:presLayoutVars>
          <dgm:chMax val="3"/>
          <dgm:animLvl val="lvl"/>
          <dgm:resizeHandles val="exact"/>
        </dgm:presLayoutVars>
      </dgm:prSet>
      <dgm:spPr/>
    </dgm:pt>
    <dgm:pt modelId="{AF929393-AE0F-4FAE-8F1C-1696613913FB}" type="pres">
      <dgm:prSet presAssocID="{41001C68-92CE-4C72-847D-5F5371FAA29F}" presName="gear1" presStyleLbl="node1" presStyleIdx="0" presStyleCnt="3">
        <dgm:presLayoutVars>
          <dgm:chMax val="1"/>
          <dgm:bulletEnabled val="1"/>
        </dgm:presLayoutVars>
      </dgm:prSet>
      <dgm:spPr/>
    </dgm:pt>
    <dgm:pt modelId="{8C015BDF-1C00-4038-9A06-D87FCDEC57B0}" type="pres">
      <dgm:prSet presAssocID="{41001C68-92CE-4C72-847D-5F5371FAA29F}" presName="gear1srcNode" presStyleLbl="node1" presStyleIdx="0" presStyleCnt="3"/>
      <dgm:spPr/>
    </dgm:pt>
    <dgm:pt modelId="{B2086F44-4B5B-4CBC-81F1-921C8DA20970}" type="pres">
      <dgm:prSet presAssocID="{41001C68-92CE-4C72-847D-5F5371FAA29F}" presName="gear1dstNode" presStyleLbl="node1" presStyleIdx="0" presStyleCnt="3"/>
      <dgm:spPr/>
    </dgm:pt>
    <dgm:pt modelId="{55C1B320-A324-4D6F-9393-AD902761F8A6}" type="pres">
      <dgm:prSet presAssocID="{C3D8A482-8C17-4186-872C-9C6A5EDDEF2B}" presName="gear2" presStyleLbl="node1" presStyleIdx="1" presStyleCnt="3" custScaleX="122537" custScaleY="120403">
        <dgm:presLayoutVars>
          <dgm:chMax val="1"/>
          <dgm:bulletEnabled val="1"/>
        </dgm:presLayoutVars>
      </dgm:prSet>
      <dgm:spPr/>
    </dgm:pt>
    <dgm:pt modelId="{F891D2D7-2F2C-47F0-AD18-93E57A1E4AC9}" type="pres">
      <dgm:prSet presAssocID="{C3D8A482-8C17-4186-872C-9C6A5EDDEF2B}" presName="gear2srcNode" presStyleLbl="node1" presStyleIdx="1" presStyleCnt="3"/>
      <dgm:spPr/>
    </dgm:pt>
    <dgm:pt modelId="{218A602B-C7C1-439E-B307-E21C94632169}" type="pres">
      <dgm:prSet presAssocID="{C3D8A482-8C17-4186-872C-9C6A5EDDEF2B}" presName="gear2dstNode" presStyleLbl="node1" presStyleIdx="1" presStyleCnt="3"/>
      <dgm:spPr/>
    </dgm:pt>
    <dgm:pt modelId="{F5A64F7A-5D5D-40E2-866C-0F5283104481}" type="pres">
      <dgm:prSet presAssocID="{9D3A6150-CCBC-4B1A-B663-A4FD265AEEB7}" presName="gear3" presStyleLbl="node1" presStyleIdx="2" presStyleCnt="3" custScaleX="103125" custScaleY="99163"/>
      <dgm:spPr/>
    </dgm:pt>
    <dgm:pt modelId="{63625173-0F77-47EA-925F-F1AB9C7FD762}" type="pres">
      <dgm:prSet presAssocID="{9D3A6150-CCBC-4B1A-B663-A4FD265AEEB7}" presName="gear3tx" presStyleLbl="node1" presStyleIdx="2" presStyleCnt="3">
        <dgm:presLayoutVars>
          <dgm:chMax val="1"/>
          <dgm:bulletEnabled val="1"/>
        </dgm:presLayoutVars>
      </dgm:prSet>
      <dgm:spPr/>
    </dgm:pt>
    <dgm:pt modelId="{DC7DA6D1-0D40-464A-93A1-9429BF3DBA9A}" type="pres">
      <dgm:prSet presAssocID="{9D3A6150-CCBC-4B1A-B663-A4FD265AEEB7}" presName="gear3srcNode" presStyleLbl="node1" presStyleIdx="2" presStyleCnt="3"/>
      <dgm:spPr/>
    </dgm:pt>
    <dgm:pt modelId="{33EC0753-C1ED-4CB7-A77A-56843F755974}" type="pres">
      <dgm:prSet presAssocID="{9D3A6150-CCBC-4B1A-B663-A4FD265AEEB7}" presName="gear3dstNode" presStyleLbl="node1" presStyleIdx="2" presStyleCnt="3"/>
      <dgm:spPr/>
    </dgm:pt>
    <dgm:pt modelId="{76C7C4E3-C306-4058-B0AC-7EE7E5F406FD}" type="pres">
      <dgm:prSet presAssocID="{87E3AF95-EF4C-4E6F-873A-3B6EEE6D1BF9}" presName="connector1" presStyleLbl="sibTrans2D1" presStyleIdx="0" presStyleCnt="3"/>
      <dgm:spPr/>
    </dgm:pt>
    <dgm:pt modelId="{80277309-22B0-4ADF-8364-9F74738C2C0A}" type="pres">
      <dgm:prSet presAssocID="{89904529-1B59-4B8A-9BF9-E5F0C5D1D630}" presName="connector2" presStyleLbl="sibTrans2D1" presStyleIdx="1" presStyleCnt="3"/>
      <dgm:spPr/>
    </dgm:pt>
    <dgm:pt modelId="{A0AC8129-46F9-450B-94ED-ED1154BF9F86}" type="pres">
      <dgm:prSet presAssocID="{5E9D656D-CE39-4459-ABF0-F6C0321678B6}" presName="connector3" presStyleLbl="sibTrans2D1" presStyleIdx="2" presStyleCnt="3"/>
      <dgm:spPr/>
    </dgm:pt>
  </dgm:ptLst>
  <dgm:cxnLst>
    <dgm:cxn modelId="{B6C40A00-E880-4204-AC24-01CBE6ACC0AE}" type="presOf" srcId="{EC934D6A-D8EB-47C2-B6FF-52F750C8D1A6}" destId="{9B043F90-8A3A-4CE3-890C-FE9E5C639D6F}" srcOrd="0" destOrd="0" presId="urn:microsoft.com/office/officeart/2005/8/layout/gear1"/>
    <dgm:cxn modelId="{8FA0410D-1E32-4FDA-A1E1-7B1347465D9C}" type="presOf" srcId="{C3D8A482-8C17-4186-872C-9C6A5EDDEF2B}" destId="{218A602B-C7C1-439E-B307-E21C94632169}" srcOrd="2" destOrd="0" presId="urn:microsoft.com/office/officeart/2005/8/layout/gear1"/>
    <dgm:cxn modelId="{2886740D-C2C3-4C64-BF77-E3A063BD8F85}" type="presOf" srcId="{5E9D656D-CE39-4459-ABF0-F6C0321678B6}" destId="{A0AC8129-46F9-450B-94ED-ED1154BF9F86}" srcOrd="0" destOrd="0" presId="urn:microsoft.com/office/officeart/2005/8/layout/gear1"/>
    <dgm:cxn modelId="{7231CA10-CAB1-4258-ADB6-87E7FD645B67}" type="presOf" srcId="{41001C68-92CE-4C72-847D-5F5371FAA29F}" destId="{B2086F44-4B5B-4CBC-81F1-921C8DA20970}" srcOrd="2" destOrd="0" presId="urn:microsoft.com/office/officeart/2005/8/layout/gear1"/>
    <dgm:cxn modelId="{18D79221-00CA-42B2-A4F3-3FAE1BAE0FBD}" type="presOf" srcId="{41001C68-92CE-4C72-847D-5F5371FAA29F}" destId="{AF929393-AE0F-4FAE-8F1C-1696613913FB}" srcOrd="0" destOrd="0" presId="urn:microsoft.com/office/officeart/2005/8/layout/gear1"/>
    <dgm:cxn modelId="{3AB65C56-C8C8-4BF0-9651-D0102201A64B}" type="presOf" srcId="{C3D8A482-8C17-4186-872C-9C6A5EDDEF2B}" destId="{55C1B320-A324-4D6F-9393-AD902761F8A6}" srcOrd="0" destOrd="0" presId="urn:microsoft.com/office/officeart/2005/8/layout/gear1"/>
    <dgm:cxn modelId="{A8C2D35B-C4C6-476F-97B4-2D9F50A37BC7}" type="presOf" srcId="{9D3A6150-CCBC-4B1A-B663-A4FD265AEEB7}" destId="{33EC0753-C1ED-4CB7-A77A-56843F755974}" srcOrd="3" destOrd="0" presId="urn:microsoft.com/office/officeart/2005/8/layout/gear1"/>
    <dgm:cxn modelId="{6CC1A55F-8C45-40A2-AB75-E46BB956E4C0}" type="presOf" srcId="{41001C68-92CE-4C72-847D-5F5371FAA29F}" destId="{8C015BDF-1C00-4038-9A06-D87FCDEC57B0}" srcOrd="1" destOrd="0" presId="urn:microsoft.com/office/officeart/2005/8/layout/gear1"/>
    <dgm:cxn modelId="{5E36B577-2323-485B-B3D6-2BEC4A31776C}" type="presOf" srcId="{9D3A6150-CCBC-4B1A-B663-A4FD265AEEB7}" destId="{DC7DA6D1-0D40-464A-93A1-9429BF3DBA9A}" srcOrd="2" destOrd="0" presId="urn:microsoft.com/office/officeart/2005/8/layout/gear1"/>
    <dgm:cxn modelId="{CCA57C7E-9A5E-4938-8FA5-9C9AE195F5F5}" srcId="{EC934D6A-D8EB-47C2-B6FF-52F750C8D1A6}" destId="{41001C68-92CE-4C72-847D-5F5371FAA29F}" srcOrd="0" destOrd="0" parTransId="{0E18C7FA-5AB0-4FAE-B7E1-D6C9AE4075B8}" sibTransId="{87E3AF95-EF4C-4E6F-873A-3B6EEE6D1BF9}"/>
    <dgm:cxn modelId="{245A8087-5147-411A-9E22-BF3879D5681D}" type="presOf" srcId="{C3D8A482-8C17-4186-872C-9C6A5EDDEF2B}" destId="{F891D2D7-2F2C-47F0-AD18-93E57A1E4AC9}" srcOrd="1" destOrd="0" presId="urn:microsoft.com/office/officeart/2005/8/layout/gear1"/>
    <dgm:cxn modelId="{505C41A2-7E65-4346-8EB4-51B053D93743}" type="presOf" srcId="{87E3AF95-EF4C-4E6F-873A-3B6EEE6D1BF9}" destId="{76C7C4E3-C306-4058-B0AC-7EE7E5F406FD}" srcOrd="0" destOrd="0" presId="urn:microsoft.com/office/officeart/2005/8/layout/gear1"/>
    <dgm:cxn modelId="{815FD5AB-DDAE-4A2F-A152-2A717F65745D}" srcId="{EC934D6A-D8EB-47C2-B6FF-52F750C8D1A6}" destId="{C3D8A482-8C17-4186-872C-9C6A5EDDEF2B}" srcOrd="1" destOrd="0" parTransId="{C3605A22-3D3A-4728-8DC4-40AC93EAB444}" sibTransId="{89904529-1B59-4B8A-9BF9-E5F0C5D1D630}"/>
    <dgm:cxn modelId="{CF4371CE-E0F1-407F-8BB8-8B810A732586}" type="presOf" srcId="{9D3A6150-CCBC-4B1A-B663-A4FD265AEEB7}" destId="{F5A64F7A-5D5D-40E2-866C-0F5283104481}" srcOrd="0" destOrd="0" presId="urn:microsoft.com/office/officeart/2005/8/layout/gear1"/>
    <dgm:cxn modelId="{40D776D7-D9C9-4650-B517-824CAE05EFA9}" type="presOf" srcId="{9D3A6150-CCBC-4B1A-B663-A4FD265AEEB7}" destId="{63625173-0F77-47EA-925F-F1AB9C7FD762}" srcOrd="1" destOrd="0" presId="urn:microsoft.com/office/officeart/2005/8/layout/gear1"/>
    <dgm:cxn modelId="{716983F7-A1C3-4DE5-BB5A-7C5AD33261C5}" type="presOf" srcId="{89904529-1B59-4B8A-9BF9-E5F0C5D1D630}" destId="{80277309-22B0-4ADF-8364-9F74738C2C0A}" srcOrd="0" destOrd="0" presId="urn:microsoft.com/office/officeart/2005/8/layout/gear1"/>
    <dgm:cxn modelId="{C1D6B3F9-0F8D-4FA0-8808-AA98D488E001}" srcId="{EC934D6A-D8EB-47C2-B6FF-52F750C8D1A6}" destId="{9D3A6150-CCBC-4B1A-B663-A4FD265AEEB7}" srcOrd="2" destOrd="0" parTransId="{AB7E46BE-669A-48F7-B1C6-0BE614100263}" sibTransId="{5E9D656D-CE39-4459-ABF0-F6C0321678B6}"/>
    <dgm:cxn modelId="{C08D40F8-8091-454C-852A-B2F62DC8E7E7}" type="presParOf" srcId="{9B043F90-8A3A-4CE3-890C-FE9E5C639D6F}" destId="{AF929393-AE0F-4FAE-8F1C-1696613913FB}" srcOrd="0" destOrd="0" presId="urn:microsoft.com/office/officeart/2005/8/layout/gear1"/>
    <dgm:cxn modelId="{6446725D-EB77-4888-9360-6D63FCFD1FA5}" type="presParOf" srcId="{9B043F90-8A3A-4CE3-890C-FE9E5C639D6F}" destId="{8C015BDF-1C00-4038-9A06-D87FCDEC57B0}" srcOrd="1" destOrd="0" presId="urn:microsoft.com/office/officeart/2005/8/layout/gear1"/>
    <dgm:cxn modelId="{287EFB87-D3D8-4E8F-8907-E5CA99EAC2C3}" type="presParOf" srcId="{9B043F90-8A3A-4CE3-890C-FE9E5C639D6F}" destId="{B2086F44-4B5B-4CBC-81F1-921C8DA20970}" srcOrd="2" destOrd="0" presId="urn:microsoft.com/office/officeart/2005/8/layout/gear1"/>
    <dgm:cxn modelId="{4C3309CD-225B-490B-A217-50457E9598D8}" type="presParOf" srcId="{9B043F90-8A3A-4CE3-890C-FE9E5C639D6F}" destId="{55C1B320-A324-4D6F-9393-AD902761F8A6}" srcOrd="3" destOrd="0" presId="urn:microsoft.com/office/officeart/2005/8/layout/gear1"/>
    <dgm:cxn modelId="{B0A956BF-EF37-4897-BC99-DECD043A9964}" type="presParOf" srcId="{9B043F90-8A3A-4CE3-890C-FE9E5C639D6F}" destId="{F891D2D7-2F2C-47F0-AD18-93E57A1E4AC9}" srcOrd="4" destOrd="0" presId="urn:microsoft.com/office/officeart/2005/8/layout/gear1"/>
    <dgm:cxn modelId="{6F04CEDB-04B5-49FF-90A8-107CDE990A8A}" type="presParOf" srcId="{9B043F90-8A3A-4CE3-890C-FE9E5C639D6F}" destId="{218A602B-C7C1-439E-B307-E21C94632169}" srcOrd="5" destOrd="0" presId="urn:microsoft.com/office/officeart/2005/8/layout/gear1"/>
    <dgm:cxn modelId="{D7AE0F60-54EF-447D-B425-19DCD84041BE}" type="presParOf" srcId="{9B043F90-8A3A-4CE3-890C-FE9E5C639D6F}" destId="{F5A64F7A-5D5D-40E2-866C-0F5283104481}" srcOrd="6" destOrd="0" presId="urn:microsoft.com/office/officeart/2005/8/layout/gear1"/>
    <dgm:cxn modelId="{6842A127-702F-49BD-9190-3827D912728C}" type="presParOf" srcId="{9B043F90-8A3A-4CE3-890C-FE9E5C639D6F}" destId="{63625173-0F77-47EA-925F-F1AB9C7FD762}" srcOrd="7" destOrd="0" presId="urn:microsoft.com/office/officeart/2005/8/layout/gear1"/>
    <dgm:cxn modelId="{C3A28A5B-40CD-45EA-9BE3-60DAD59E53EC}" type="presParOf" srcId="{9B043F90-8A3A-4CE3-890C-FE9E5C639D6F}" destId="{DC7DA6D1-0D40-464A-93A1-9429BF3DBA9A}" srcOrd="8" destOrd="0" presId="urn:microsoft.com/office/officeart/2005/8/layout/gear1"/>
    <dgm:cxn modelId="{D9764D74-9DC1-44DB-BDF4-5E3D3A855CEF}" type="presParOf" srcId="{9B043F90-8A3A-4CE3-890C-FE9E5C639D6F}" destId="{33EC0753-C1ED-4CB7-A77A-56843F755974}" srcOrd="9" destOrd="0" presId="urn:microsoft.com/office/officeart/2005/8/layout/gear1"/>
    <dgm:cxn modelId="{E3BFEE7C-503C-41A3-9136-8DC512B46B7D}" type="presParOf" srcId="{9B043F90-8A3A-4CE3-890C-FE9E5C639D6F}" destId="{76C7C4E3-C306-4058-B0AC-7EE7E5F406FD}" srcOrd="10" destOrd="0" presId="urn:microsoft.com/office/officeart/2005/8/layout/gear1"/>
    <dgm:cxn modelId="{AC9D4B23-094F-4FF4-9A9B-11C146B0419C}" type="presParOf" srcId="{9B043F90-8A3A-4CE3-890C-FE9E5C639D6F}" destId="{80277309-22B0-4ADF-8364-9F74738C2C0A}" srcOrd="11" destOrd="0" presId="urn:microsoft.com/office/officeart/2005/8/layout/gear1"/>
    <dgm:cxn modelId="{C9991684-5DC2-4F84-8B01-B5953C889DE9}" type="presParOf" srcId="{9B043F90-8A3A-4CE3-890C-FE9E5C639D6F}" destId="{A0AC8129-46F9-450B-94ED-ED1154BF9F86}" srcOrd="12" destOrd="0" presId="urn:microsoft.com/office/officeart/2005/8/layout/gear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F929393-AE0F-4FAE-8F1C-1696613913FB}">
      <dsp:nvSpPr>
        <dsp:cNvPr id="0" name=""/>
        <dsp:cNvSpPr/>
      </dsp:nvSpPr>
      <dsp:spPr>
        <a:xfrm>
          <a:off x="3812565" y="2302977"/>
          <a:ext cx="2814750" cy="2814750"/>
        </a:xfrm>
        <a:prstGeom prst="gear9">
          <a:avLst/>
        </a:prstGeom>
        <a:solidFill>
          <a:schemeClr val="accent6">
            <a:lumMod val="20000"/>
            <a:lumOff val="8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AT" sz="1600" b="1" kern="1200" dirty="0" err="1">
              <a:solidFill>
                <a:schemeClr val="tx1"/>
              </a:solidFill>
              <a:latin typeface="Calibri" charset="0"/>
              <a:ea typeface="Calibri" charset="0"/>
              <a:cs typeface="Calibri" charset="0"/>
            </a:rPr>
            <a:t>Multisensory</a:t>
          </a:r>
          <a:r>
            <a:rPr lang="de-AT" sz="1600" kern="1200" dirty="0">
              <a:solidFill>
                <a:schemeClr val="tx1"/>
              </a:solidFill>
              <a:latin typeface="Calibri" charset="0"/>
              <a:ea typeface="Calibri" charset="0"/>
              <a:cs typeface="Calibri" charset="0"/>
            </a:rPr>
            <a:t>: </a:t>
          </a:r>
          <a:r>
            <a:rPr lang="de-AT" sz="1600" kern="1200" dirty="0" err="1">
              <a:solidFill>
                <a:schemeClr val="tx1"/>
              </a:solidFill>
              <a:latin typeface="Calibri" charset="0"/>
              <a:ea typeface="Calibri" charset="0"/>
              <a:cs typeface="Calibri" charset="0"/>
            </a:rPr>
            <a:t>hearing</a:t>
          </a:r>
          <a:r>
            <a:rPr lang="de-AT" sz="1600" kern="1200" dirty="0">
              <a:solidFill>
                <a:schemeClr val="tx1"/>
              </a:solidFill>
              <a:latin typeface="Calibri" charset="0"/>
              <a:ea typeface="Calibri" charset="0"/>
              <a:cs typeface="Calibri" charset="0"/>
            </a:rPr>
            <a:t>, </a:t>
          </a:r>
          <a:r>
            <a:rPr lang="de-AT" sz="1600" kern="1200" dirty="0" err="1">
              <a:solidFill>
                <a:schemeClr val="tx1"/>
              </a:solidFill>
              <a:latin typeface="Calibri" charset="0"/>
              <a:ea typeface="Calibri" charset="0"/>
              <a:cs typeface="Calibri" charset="0"/>
            </a:rPr>
            <a:t>seeing</a:t>
          </a:r>
          <a:r>
            <a:rPr lang="de-AT" sz="1600" kern="1200" dirty="0">
              <a:solidFill>
                <a:schemeClr val="tx1"/>
              </a:solidFill>
              <a:latin typeface="Calibri" charset="0"/>
              <a:ea typeface="Calibri" charset="0"/>
              <a:cs typeface="Calibri" charset="0"/>
            </a:rPr>
            <a:t> (</a:t>
          </a:r>
          <a:r>
            <a:rPr lang="de-AT" sz="1600" kern="1200" dirty="0" err="1">
              <a:solidFill>
                <a:schemeClr val="tx1"/>
              </a:solidFill>
              <a:latin typeface="Calibri" charset="0"/>
              <a:ea typeface="Calibri" charset="0"/>
              <a:cs typeface="Calibri" charset="0"/>
            </a:rPr>
            <a:t>pencil</a:t>
          </a:r>
          <a:r>
            <a:rPr lang="de-AT" sz="1600" kern="1200" dirty="0">
              <a:solidFill>
                <a:schemeClr val="tx1"/>
              </a:solidFill>
              <a:latin typeface="Calibri" charset="0"/>
              <a:ea typeface="Calibri" charset="0"/>
              <a:cs typeface="Calibri" charset="0"/>
            </a:rPr>
            <a:t> </a:t>
          </a:r>
          <a:r>
            <a:rPr lang="de-AT" sz="1600" kern="1200" dirty="0" err="1">
              <a:solidFill>
                <a:schemeClr val="tx1"/>
              </a:solidFill>
              <a:latin typeface="Calibri" charset="0"/>
              <a:ea typeface="Calibri" charset="0"/>
              <a:cs typeface="Calibri" charset="0"/>
            </a:rPr>
            <a:t>selling</a:t>
          </a:r>
          <a:r>
            <a:rPr lang="de-AT" sz="1600" kern="1200" dirty="0">
              <a:solidFill>
                <a:schemeClr val="tx1"/>
              </a:solidFill>
              <a:latin typeface="Calibri" charset="0"/>
              <a:ea typeface="Calibri" charset="0"/>
              <a:cs typeface="Calibri" charset="0"/>
            </a:rPr>
            <a:t>), </a:t>
          </a:r>
          <a:r>
            <a:rPr lang="de-AT" sz="1600" kern="1200" dirty="0" err="1">
              <a:solidFill>
                <a:schemeClr val="tx1"/>
              </a:solidFill>
              <a:latin typeface="Calibri" charset="0"/>
              <a:ea typeface="Calibri" charset="0"/>
              <a:cs typeface="Calibri" charset="0"/>
            </a:rPr>
            <a:t>touching</a:t>
          </a:r>
          <a:r>
            <a:rPr lang="de-AT" sz="1600" kern="1200" dirty="0">
              <a:solidFill>
                <a:schemeClr val="tx1"/>
              </a:solidFill>
              <a:latin typeface="Calibri" charset="0"/>
              <a:ea typeface="Calibri" charset="0"/>
              <a:cs typeface="Calibri" charset="0"/>
            </a:rPr>
            <a:t>, </a:t>
          </a:r>
          <a:r>
            <a:rPr lang="de-AT" sz="1600" kern="1200" dirty="0" err="1">
              <a:solidFill>
                <a:schemeClr val="tx1"/>
              </a:solidFill>
              <a:latin typeface="Calibri" charset="0"/>
              <a:ea typeface="Calibri" charset="0"/>
              <a:cs typeface="Calibri" charset="0"/>
            </a:rPr>
            <a:t>smelling</a:t>
          </a:r>
          <a:r>
            <a:rPr lang="de-AT" sz="1600" kern="1200" dirty="0">
              <a:solidFill>
                <a:schemeClr val="tx1"/>
              </a:solidFill>
              <a:latin typeface="Calibri" charset="0"/>
              <a:ea typeface="Calibri" charset="0"/>
              <a:cs typeface="Calibri" charset="0"/>
            </a:rPr>
            <a:t>, </a:t>
          </a:r>
          <a:r>
            <a:rPr lang="de-AT" sz="1600" kern="1200" dirty="0" err="1">
              <a:solidFill>
                <a:schemeClr val="tx1"/>
              </a:solidFill>
              <a:latin typeface="Calibri" charset="0"/>
              <a:ea typeface="Calibri" charset="0"/>
              <a:cs typeface="Calibri" charset="0"/>
            </a:rPr>
            <a:t>tasting</a:t>
          </a:r>
          <a:endParaRPr lang="de-AT" sz="1600" kern="1200" dirty="0">
            <a:solidFill>
              <a:schemeClr val="tx1"/>
            </a:solidFill>
            <a:latin typeface="Calibri" charset="0"/>
            <a:ea typeface="Calibri" charset="0"/>
            <a:cs typeface="Calibri" charset="0"/>
          </a:endParaRPr>
        </a:p>
      </dsp:txBody>
      <dsp:txXfrm>
        <a:off x="4378455" y="2962319"/>
        <a:ext cx="1682970" cy="1446839"/>
      </dsp:txXfrm>
    </dsp:sp>
    <dsp:sp modelId="{55C1B320-A324-4D6F-9393-AD902761F8A6}">
      <dsp:nvSpPr>
        <dsp:cNvPr id="0" name=""/>
        <dsp:cNvSpPr/>
      </dsp:nvSpPr>
      <dsp:spPr>
        <a:xfrm>
          <a:off x="1944216" y="1428838"/>
          <a:ext cx="2508444" cy="2464759"/>
        </a:xfrm>
        <a:prstGeom prst="gear6">
          <a:avLst/>
        </a:prstGeom>
        <a:solidFill>
          <a:schemeClr val="accent3">
            <a:lumMod val="20000"/>
            <a:lumOff val="8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AT" sz="1600" b="1" kern="1200" dirty="0">
              <a:solidFill>
                <a:schemeClr val="tx1"/>
              </a:solidFill>
              <a:latin typeface="Calibri" charset="0"/>
              <a:ea typeface="Calibri" charset="0"/>
              <a:cs typeface="Calibri" charset="0"/>
            </a:rPr>
            <a:t>Facts </a:t>
          </a:r>
          <a:r>
            <a:rPr lang="de-AT" sz="1600" b="1" kern="1200" dirty="0" err="1">
              <a:solidFill>
                <a:schemeClr val="tx1"/>
              </a:solidFill>
              <a:latin typeface="Calibri" charset="0"/>
              <a:ea typeface="Calibri" charset="0"/>
              <a:cs typeface="Calibri" charset="0"/>
            </a:rPr>
            <a:t>and</a:t>
          </a:r>
          <a:r>
            <a:rPr lang="de-AT" sz="1600" b="1" kern="1200" dirty="0">
              <a:solidFill>
                <a:schemeClr val="tx1"/>
              </a:solidFill>
              <a:latin typeface="Calibri" charset="0"/>
              <a:ea typeface="Calibri" charset="0"/>
              <a:cs typeface="Calibri" charset="0"/>
            </a:rPr>
            <a:t> </a:t>
          </a:r>
          <a:r>
            <a:rPr lang="de-AT" sz="1600" b="1" kern="1200" dirty="0" err="1">
              <a:solidFill>
                <a:schemeClr val="tx1"/>
              </a:solidFill>
              <a:latin typeface="Calibri" charset="0"/>
              <a:ea typeface="Calibri" charset="0"/>
              <a:cs typeface="Calibri" charset="0"/>
            </a:rPr>
            <a:t>figures</a:t>
          </a:r>
          <a:r>
            <a:rPr lang="de-AT" sz="1600" b="1" kern="1200" dirty="0">
              <a:solidFill>
                <a:schemeClr val="tx1"/>
              </a:solidFill>
              <a:latin typeface="Calibri" charset="0"/>
              <a:ea typeface="Calibri" charset="0"/>
              <a:cs typeface="Calibri" charset="0"/>
            </a:rPr>
            <a:t>: </a:t>
          </a:r>
          <a:r>
            <a:rPr lang="de-AT" sz="1600" kern="1200" dirty="0" err="1">
              <a:solidFill>
                <a:schemeClr val="tx1"/>
              </a:solidFill>
              <a:latin typeface="Calibri" charset="0"/>
              <a:ea typeface="Calibri" charset="0"/>
              <a:cs typeface="Calibri" charset="0"/>
            </a:rPr>
            <a:t>meaning</a:t>
          </a:r>
          <a:r>
            <a:rPr lang="de-AT" sz="1600" kern="1200" dirty="0">
              <a:solidFill>
                <a:schemeClr val="tx1"/>
              </a:solidFill>
              <a:latin typeface="Calibri" charset="0"/>
              <a:ea typeface="Calibri" charset="0"/>
              <a:cs typeface="Calibri" charset="0"/>
            </a:rPr>
            <a:t>,  emotional </a:t>
          </a:r>
          <a:r>
            <a:rPr lang="de-AT" sz="1600" kern="1200" dirty="0" err="1">
              <a:solidFill>
                <a:schemeClr val="tx1"/>
              </a:solidFill>
              <a:latin typeface="Calibri" charset="0"/>
              <a:ea typeface="Calibri" charset="0"/>
              <a:cs typeface="Calibri" charset="0"/>
            </a:rPr>
            <a:t>effect</a:t>
          </a:r>
          <a:r>
            <a:rPr lang="de-AT" sz="1600" kern="1200" dirty="0">
              <a:solidFill>
                <a:schemeClr val="tx1"/>
              </a:solidFill>
              <a:latin typeface="Calibri" charset="0"/>
              <a:ea typeface="Calibri" charset="0"/>
              <a:cs typeface="Calibri" charset="0"/>
            </a:rPr>
            <a:t>, </a:t>
          </a:r>
          <a:r>
            <a:rPr lang="de-AT" sz="1600" kern="1200" dirty="0" err="1">
              <a:solidFill>
                <a:schemeClr val="tx1"/>
              </a:solidFill>
              <a:latin typeface="Calibri" charset="0"/>
              <a:ea typeface="Calibri" charset="0"/>
              <a:cs typeface="Calibri" charset="0"/>
            </a:rPr>
            <a:t>perceptible</a:t>
          </a:r>
          <a:endParaRPr lang="de-AT" sz="1600" kern="1200" dirty="0">
            <a:solidFill>
              <a:schemeClr val="tx1"/>
            </a:solidFill>
            <a:latin typeface="Calibri" charset="0"/>
            <a:ea typeface="Calibri" charset="0"/>
            <a:cs typeface="Calibri" charset="0"/>
          </a:endParaRPr>
        </a:p>
      </dsp:txBody>
      <dsp:txXfrm>
        <a:off x="2571077" y="2053099"/>
        <a:ext cx="1254722" cy="1216237"/>
      </dsp:txXfrm>
    </dsp:sp>
    <dsp:sp modelId="{F5A64F7A-5D5D-40E2-866C-0F5283104481}">
      <dsp:nvSpPr>
        <dsp:cNvPr id="0" name=""/>
        <dsp:cNvSpPr/>
      </dsp:nvSpPr>
      <dsp:spPr>
        <a:xfrm rot="20700000">
          <a:off x="3275589" y="248326"/>
          <a:ext cx="2097497" cy="1959856"/>
        </a:xfrm>
        <a:prstGeom prst="gear6">
          <a:avLst/>
        </a:prstGeom>
        <a:solidFill>
          <a:schemeClr val="tx2">
            <a:lumMod val="20000"/>
            <a:lumOff val="8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AT" sz="1600" b="1" kern="1200" dirty="0">
              <a:solidFill>
                <a:schemeClr val="tx1"/>
              </a:solidFill>
              <a:latin typeface="Calibri" charset="0"/>
              <a:ea typeface="Calibri" charset="0"/>
              <a:cs typeface="Calibri" charset="0"/>
            </a:rPr>
            <a:t>Pictures:</a:t>
          </a:r>
          <a:br>
            <a:rPr lang="de-AT" sz="1600" b="1" kern="1200" dirty="0">
              <a:solidFill>
                <a:schemeClr val="tx1"/>
              </a:solidFill>
              <a:latin typeface="Calibri" charset="0"/>
              <a:ea typeface="Calibri" charset="0"/>
              <a:cs typeface="Calibri" charset="0"/>
            </a:rPr>
          </a:br>
          <a:r>
            <a:rPr lang="de-AT" sz="1400" kern="1200" dirty="0">
              <a:solidFill>
                <a:schemeClr val="tx1"/>
              </a:solidFill>
              <a:latin typeface="Calibri" charset="0"/>
              <a:ea typeface="Calibri" charset="0"/>
              <a:cs typeface="Calibri" charset="0"/>
            </a:rPr>
            <a:t>fast </a:t>
          </a:r>
          <a:r>
            <a:rPr lang="de-AT" sz="1400" kern="1200" dirty="0" err="1">
              <a:solidFill>
                <a:schemeClr val="tx1"/>
              </a:solidFill>
              <a:latin typeface="Calibri" charset="0"/>
              <a:ea typeface="Calibri" charset="0"/>
              <a:cs typeface="Calibri" charset="0"/>
            </a:rPr>
            <a:t>processing</a:t>
          </a:r>
          <a:r>
            <a:rPr lang="de-AT" sz="1400" kern="1200" dirty="0">
              <a:solidFill>
                <a:schemeClr val="tx1"/>
              </a:solidFill>
              <a:latin typeface="Calibri" charset="0"/>
              <a:ea typeface="Calibri" charset="0"/>
              <a:cs typeface="Calibri" charset="0"/>
            </a:rPr>
            <a:t>, </a:t>
          </a:r>
          <a:br>
            <a:rPr lang="de-AT" sz="1400" kern="1200" dirty="0">
              <a:solidFill>
                <a:schemeClr val="tx1"/>
              </a:solidFill>
              <a:latin typeface="Calibri" charset="0"/>
              <a:ea typeface="Calibri" charset="0"/>
              <a:cs typeface="Calibri" charset="0"/>
            </a:rPr>
          </a:br>
          <a:r>
            <a:rPr lang="de-AT" sz="1400" kern="1200" dirty="0" err="1">
              <a:solidFill>
                <a:schemeClr val="tx1"/>
              </a:solidFill>
              <a:latin typeface="Calibri" charset="0"/>
              <a:ea typeface="Calibri" charset="0"/>
              <a:cs typeface="Calibri" charset="0"/>
            </a:rPr>
            <a:t>showing</a:t>
          </a:r>
          <a:r>
            <a:rPr lang="de-AT" sz="1400" kern="1200" dirty="0">
              <a:solidFill>
                <a:schemeClr val="tx1"/>
              </a:solidFill>
              <a:latin typeface="Calibri" charset="0"/>
              <a:ea typeface="Calibri" charset="0"/>
              <a:cs typeface="Calibri" charset="0"/>
            </a:rPr>
            <a:t> </a:t>
          </a:r>
          <a:r>
            <a:rPr lang="de-AT" sz="1400" kern="1200" dirty="0" err="1">
              <a:solidFill>
                <a:schemeClr val="tx1"/>
              </a:solidFill>
              <a:latin typeface="Calibri" charset="0"/>
              <a:ea typeface="Calibri" charset="0"/>
              <a:cs typeface="Calibri" charset="0"/>
            </a:rPr>
            <a:t>the</a:t>
          </a:r>
          <a:r>
            <a:rPr lang="de-AT" sz="1400" kern="1200" dirty="0">
              <a:solidFill>
                <a:schemeClr val="tx1"/>
              </a:solidFill>
              <a:latin typeface="Calibri" charset="0"/>
              <a:ea typeface="Calibri" charset="0"/>
              <a:cs typeface="Calibri" charset="0"/>
            </a:rPr>
            <a:t> </a:t>
          </a:r>
          <a:r>
            <a:rPr lang="de-AT" sz="1400" kern="1200" dirty="0" err="1">
              <a:solidFill>
                <a:schemeClr val="tx1"/>
              </a:solidFill>
              <a:latin typeface="Calibri" charset="0"/>
              <a:ea typeface="Calibri" charset="0"/>
              <a:cs typeface="Calibri" charset="0"/>
            </a:rPr>
            <a:t>faces</a:t>
          </a:r>
          <a:endParaRPr lang="de-AT" sz="1400" kern="1200" dirty="0">
            <a:solidFill>
              <a:schemeClr val="tx1"/>
            </a:solidFill>
            <a:latin typeface="Calibri" charset="0"/>
            <a:ea typeface="Calibri" charset="0"/>
            <a:cs typeface="Calibri" charset="0"/>
          </a:endParaRPr>
        </a:p>
      </dsp:txBody>
      <dsp:txXfrm rot="-20700000">
        <a:off x="3743796" y="670016"/>
        <a:ext cx="1161084" cy="1116476"/>
      </dsp:txXfrm>
    </dsp:sp>
    <dsp:sp modelId="{76C7C4E3-C306-4058-B0AC-7EE7E5F406FD}">
      <dsp:nvSpPr>
        <dsp:cNvPr id="0" name=""/>
        <dsp:cNvSpPr/>
      </dsp:nvSpPr>
      <dsp:spPr>
        <a:xfrm>
          <a:off x="3606400" y="1872370"/>
          <a:ext cx="3602880" cy="3602880"/>
        </a:xfrm>
        <a:prstGeom prst="circularArrow">
          <a:avLst>
            <a:gd name="adj1" fmla="val 4687"/>
            <a:gd name="adj2" fmla="val 299029"/>
            <a:gd name="adj3" fmla="val 2534542"/>
            <a:gd name="adj4" fmla="val 15822244"/>
            <a:gd name="adj5" fmla="val 5469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0277309-22B0-4ADF-8364-9F74738C2C0A}">
      <dsp:nvSpPr>
        <dsp:cNvPr id="0" name=""/>
        <dsp:cNvSpPr/>
      </dsp:nvSpPr>
      <dsp:spPr>
        <a:xfrm>
          <a:off x="1812356" y="1180766"/>
          <a:ext cx="2617717" cy="2617717"/>
        </a:xfrm>
        <a:prstGeom prst="leftCircularArrow">
          <a:avLst>
            <a:gd name="adj1" fmla="val 6452"/>
            <a:gd name="adj2" fmla="val 429999"/>
            <a:gd name="adj3" fmla="val 10489124"/>
            <a:gd name="adj4" fmla="val 14837806"/>
            <a:gd name="adj5" fmla="val 7527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0AC8129-46F9-450B-94ED-ED1154BF9F86}">
      <dsp:nvSpPr>
        <dsp:cNvPr id="0" name=""/>
        <dsp:cNvSpPr/>
      </dsp:nvSpPr>
      <dsp:spPr>
        <a:xfrm>
          <a:off x="2857526" y="-217904"/>
          <a:ext cx="2822426" cy="2822426"/>
        </a:xfrm>
        <a:prstGeom prst="circularArrow">
          <a:avLst>
            <a:gd name="adj1" fmla="val 5984"/>
            <a:gd name="adj2" fmla="val 394124"/>
            <a:gd name="adj3" fmla="val 13313824"/>
            <a:gd name="adj4" fmla="val 10508221"/>
            <a:gd name="adj5" fmla="val 6981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gear1">
  <dgm:title val=""/>
  <dgm:desc val=""/>
  <dgm:catLst>
    <dgm:cat type="relationship" pri="3000"/>
    <dgm:cat type="process" pri="28000"/>
    <dgm:cat type="cycle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composite">
    <dgm:varLst>
      <dgm:chMax val="3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1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05"/>
          <dgm:constr type="t" for="ch" forName="gear1" refType="w" fact="0.05"/>
          <dgm:constr type="w" for="ch" forName="gear1srcNode" val="1"/>
          <dgm:constr type="h" for="ch" forName="gear1srcNode" val="1"/>
          <dgm:constr type="l" for="ch" forName="gear1srcNode" refType="w" fact="0.32"/>
          <dgm:constr type="t" for="ch" forName="gear1srcNode"/>
          <dgm:constr type="w" for="ch" forName="gear1dstNode" val="1"/>
          <dgm:constr type="h" for="ch" forName="gear1dstNode" val="1"/>
          <dgm:constr type="r" for="ch" forName="gear1dstNode" refType="w" fact="0.58"/>
          <dgm:constr type="t" for="ch" forName="gear1dstNode" refType="h" fact="0.5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/>
          <dgm:constr type="b" for="ch" forName="gear1ch" refType="h" fact="0.6"/>
        </dgm:constrLst>
      </dgm:if>
      <dgm:if name="Name2" axis="ch" ptType="node" func="cnt" op="equ" val="2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2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2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7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w" fact="0.8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1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0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3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 refType="w" fact="0.34"/>
          <dgm:constr type="t" for="ch" forName="gear2ch" refType="w" fact="0.04"/>
        </dgm:constrLst>
      </dgm:if>
      <dgm:else name="Name3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4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4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95"/>
          <dgm:constr type="diam" for="des" forName="connector1" refType="w" refFor="ch" refForName="gear1" op="equ" fact="1.15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h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3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2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5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/>
          <dgm:constr type="t" for="ch" forName="gear2ch" refType="w" fact="0.58"/>
          <dgm:constr type="w" for="ch" forName="gear3" refType="w" fact="0.48"/>
          <dgm:constr type="h" for="ch" forName="gear3" refType="w" fact="0.48"/>
          <dgm:constr type="l" for="ch" forName="gear3" refType="w" fact="0.31"/>
          <dgm:constr type="t" for="ch" forName="gear3"/>
          <dgm:constr type="w" for="ch" forName="gear3tx" refType="w" fact="0.22"/>
          <dgm:constr type="h" for="ch" forName="gear3tx" refType="w" fact="0.22"/>
          <dgm:constr type="ctrX" for="ch" forName="gear3tx" refType="ctrX" refFor="ch" refForName="gear3"/>
          <dgm:constr type="ctrY" for="ch" forName="gear3tx" refType="ctrY" refFor="ch" refForName="gear3"/>
          <dgm:constr type="w" for="ch" forName="gear3srcNode" val="1"/>
          <dgm:constr type="h" for="ch" forName="gear3srcNode" val="1"/>
          <dgm:constr type="l" for="ch" forName="gear3srcNode" refType="w" fact="0.3"/>
          <dgm:constr type="t" for="ch" forName="gear3srcNode" refType="w" fact="0.25"/>
          <dgm:constr type="w" for="ch" forName="gear3dstNode" val="1"/>
          <dgm:constr type="h" for="ch" forName="gear3dstNode" val="1"/>
          <dgm:constr type="l" for="ch" forName="gear3dstNode" refType="w" fact="0.38"/>
          <dgm:constr type="t" for="ch" forName="gear3dstNode" refType="h" fact="0.05"/>
          <dgm:constr type="diam" for="des" forName="connector3" refType="w" refFor="ch" refForName="gear3" op="equ"/>
          <dgm:constr type="h" for="des" forName="connector3" refType="w" refFor="ch" refForName="gear1" op="equ" fact="0.1"/>
          <dgm:constr type="w" for="ch" forName="gear3ch" refType="w" fact="0.35"/>
          <dgm:constr type="h" for="ch" forName="gear3ch" refType="w" refFor="ch" refForName="gear3ch" fact="0.6"/>
          <dgm:constr type="l" for="ch" forName="gear3ch" refType="w" fact="0.65"/>
          <dgm:constr type="t" for="ch" forName="gear3ch" refType="h" fact="0.13"/>
        </dgm:constrLst>
      </dgm:else>
    </dgm:choose>
    <dgm:ruleLst/>
    <dgm:forEach name="Name4" axis="ch" ptType="node" cnt="1">
      <dgm:layoutNode name="gear1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9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1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1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5">
        <dgm:if name="Name6" axis="ch" ptType="node" func="cnt" op="gte" val="1">
          <dgm:layoutNode name="gear1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7"/>
      </dgm:choose>
    </dgm:forEach>
    <dgm:forEach name="Name8" axis="ch" ptType="node" st="2" cnt="1">
      <dgm:layoutNode name="gear2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6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2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2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9">
        <dgm:if name="Name10" axis="ch" ptType="node" func="cnt" op="gte" val="1">
          <dgm:layoutNode name="gear2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1"/>
      </dgm:choose>
    </dgm:forEach>
    <dgm:forEach name="Name12" axis="ch" ptType="node" st="3" cnt="1">
      <dgm:layoutNode name="gear3" styleLbl="node1">
        <dgm:alg type="sp"/>
        <dgm:shape xmlns:r="http://schemas.openxmlformats.org/officeDocument/2006/relationships" rot="-15" type="gear6" r:blip="">
          <dgm:adjLst/>
        </dgm:shape>
        <dgm:presOf axis="self"/>
        <dgm:constrLst/>
        <dgm:ruleLst/>
      </dgm:layoutNode>
      <dgm:layoutNode name="gear3tx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3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3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13">
        <dgm:if name="Name14" axis="ch" ptType="node" func="cnt" op="gte" val="1">
          <dgm:layoutNode name="gear3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5"/>
      </dgm:choose>
    </dgm:forEach>
    <dgm:forEach name="Name16" axis="ch" ptType="sibTrans" hideLastTrans="0" cnt="1">
      <dgm:layoutNode name="connector1" styleLbl="sibTrans2D1">
        <dgm:alg type="conn">
          <dgm:param type="connRout" val="curve"/>
          <dgm:param type="srcNode" val="gear1srcNode"/>
          <dgm:param type="dstNode" val="gear1dstNode"/>
          <dgm:param type="begPts" val="midR"/>
          <dgm:param type="endPts" val="tCtr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7" axis="ch" ptType="sibTrans" hideLastTrans="0" st="2" cnt="1">
      <dgm:layoutNode name="connector2" styleLbl="sibTrans2D1">
        <dgm:alg type="conn">
          <dgm:param type="connRout" val="curve"/>
          <dgm:param type="srcNode" val="gear2srcNode"/>
          <dgm:param type="dstNode" val="gear2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8" axis="ch" ptType="sibTrans" hideLastTrans="0" st="3" cnt="1">
      <dgm:layoutNode name="connector3" styleLbl="sibTrans2D1">
        <dgm:alg type="conn">
          <dgm:param type="connRout" val="curve"/>
          <dgm:param type="srcNode" val="gear3srcNode"/>
          <dgm:param type="dstNode" val="gear3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72472" cy="495545"/>
          </a:xfrm>
          <a:prstGeom prst="rect">
            <a:avLst/>
          </a:prstGeom>
        </p:spPr>
        <p:txBody>
          <a:bodyPr vert="horz" lIns="83823" tIns="41912" rIns="83823" bIns="41912" rtlCol="0"/>
          <a:lstStyle>
            <a:lvl1pPr algn="l">
              <a:defRPr sz="11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088" y="1"/>
            <a:ext cx="2972472" cy="495545"/>
          </a:xfrm>
          <a:prstGeom prst="rect">
            <a:avLst/>
          </a:prstGeom>
        </p:spPr>
        <p:txBody>
          <a:bodyPr vert="horz" lIns="83823" tIns="41912" rIns="83823" bIns="41912" rtlCol="0"/>
          <a:lstStyle>
            <a:lvl1pPr algn="r">
              <a:defRPr sz="1100"/>
            </a:lvl1pPr>
          </a:lstStyle>
          <a:p>
            <a:fld id="{0A99D5F8-21E0-452F-9454-4D9A92A9283B}" type="datetimeFigureOut">
              <a:rPr lang="de-AT" smtClean="0"/>
              <a:pPr/>
              <a:t>24.08.18</a:t>
            </a:fld>
            <a:endParaRPr lang="de-AT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378705"/>
            <a:ext cx="2972472" cy="495545"/>
          </a:xfrm>
          <a:prstGeom prst="rect">
            <a:avLst/>
          </a:prstGeom>
        </p:spPr>
        <p:txBody>
          <a:bodyPr vert="horz" lIns="83823" tIns="41912" rIns="83823" bIns="41912" rtlCol="0" anchor="b"/>
          <a:lstStyle>
            <a:lvl1pPr algn="l">
              <a:defRPr sz="1100"/>
            </a:lvl1pPr>
          </a:lstStyle>
          <a:p>
            <a:endParaRPr lang="de-AT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088" y="9378705"/>
            <a:ext cx="2972472" cy="495545"/>
          </a:xfrm>
          <a:prstGeom prst="rect">
            <a:avLst/>
          </a:prstGeom>
        </p:spPr>
        <p:txBody>
          <a:bodyPr vert="horz" lIns="83823" tIns="41912" rIns="83823" bIns="41912" rtlCol="0" anchor="b"/>
          <a:lstStyle>
            <a:lvl1pPr algn="r">
              <a:defRPr sz="1100"/>
            </a:lvl1pPr>
          </a:lstStyle>
          <a:p>
            <a:fld id="{8E984548-9A2A-49D7-8561-2B654C80A5A5}" type="slidenum">
              <a:rPr lang="de-AT" smtClean="0"/>
              <a:pPr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8831510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2472" cy="494079"/>
          </a:xfrm>
          <a:prstGeom prst="rect">
            <a:avLst/>
          </a:prstGeom>
        </p:spPr>
        <p:txBody>
          <a:bodyPr vert="horz" lIns="83823" tIns="41912" rIns="83823" bIns="41912" rtlCol="0"/>
          <a:lstStyle>
            <a:lvl1pPr algn="l">
              <a:defRPr sz="1100"/>
            </a:lvl1pPr>
          </a:lstStyle>
          <a:p>
            <a:endParaRPr lang="de-D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088" y="0"/>
            <a:ext cx="2972472" cy="494079"/>
          </a:xfrm>
          <a:prstGeom prst="rect">
            <a:avLst/>
          </a:prstGeom>
        </p:spPr>
        <p:txBody>
          <a:bodyPr vert="horz" lIns="83823" tIns="41912" rIns="83823" bIns="41912" rtlCol="0"/>
          <a:lstStyle>
            <a:lvl1pPr algn="r">
              <a:defRPr sz="1100"/>
            </a:lvl1pPr>
          </a:lstStyle>
          <a:p>
            <a:fld id="{CF54AAB2-0CCF-474D-849C-7966B8B86438}" type="datetimeFigureOut">
              <a:rPr lang="de-DE" smtClean="0"/>
              <a:pPr/>
              <a:t>24.08.18</a:t>
            </a:fld>
            <a:endParaRPr lang="de-D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60438" y="739775"/>
            <a:ext cx="4937125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83823" tIns="41912" rIns="83823" bIns="41912" rtlCol="0" anchor="ctr"/>
          <a:lstStyle/>
          <a:p>
            <a:endParaRPr lang="de-D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512" y="4690086"/>
            <a:ext cx="5486976" cy="4443778"/>
          </a:xfrm>
          <a:prstGeom prst="rect">
            <a:avLst/>
          </a:prstGeom>
        </p:spPr>
        <p:txBody>
          <a:bodyPr vert="horz" lIns="83823" tIns="41912" rIns="83823" bIns="41912" rtlCol="0">
            <a:normAutofit/>
          </a:bodyPr>
          <a:lstStyle/>
          <a:p>
            <a:pPr lvl="0"/>
            <a:r>
              <a:rPr lang="de-AT"/>
              <a:t>Click to edit Master text styles</a:t>
            </a:r>
          </a:p>
          <a:p>
            <a:pPr lvl="1"/>
            <a:r>
              <a:rPr lang="de-AT"/>
              <a:t>Second level</a:t>
            </a:r>
          </a:p>
          <a:p>
            <a:pPr lvl="2"/>
            <a:r>
              <a:rPr lang="de-AT"/>
              <a:t>Third level</a:t>
            </a:r>
          </a:p>
          <a:p>
            <a:pPr lvl="3"/>
            <a:r>
              <a:rPr lang="de-AT"/>
              <a:t>Fourth level</a:t>
            </a:r>
          </a:p>
          <a:p>
            <a:pPr lvl="4"/>
            <a:r>
              <a:rPr lang="de-AT"/>
              <a:t>Fifth level</a:t>
            </a:r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8705"/>
            <a:ext cx="2972472" cy="494079"/>
          </a:xfrm>
          <a:prstGeom prst="rect">
            <a:avLst/>
          </a:prstGeom>
        </p:spPr>
        <p:txBody>
          <a:bodyPr vert="horz" lIns="83823" tIns="41912" rIns="83823" bIns="41912" rtlCol="0" anchor="b"/>
          <a:lstStyle>
            <a:lvl1pPr algn="l">
              <a:defRPr sz="1100"/>
            </a:lvl1pPr>
          </a:lstStyle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088" y="9378705"/>
            <a:ext cx="2972472" cy="494079"/>
          </a:xfrm>
          <a:prstGeom prst="rect">
            <a:avLst/>
          </a:prstGeom>
        </p:spPr>
        <p:txBody>
          <a:bodyPr vert="horz" lIns="83823" tIns="41912" rIns="83823" bIns="41912" rtlCol="0" anchor="b"/>
          <a:lstStyle>
            <a:lvl1pPr algn="r">
              <a:defRPr sz="1100"/>
            </a:lvl1pPr>
          </a:lstStyle>
          <a:p>
            <a:fld id="{F89B1E1C-0FE6-3245-B894-303B32854679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489114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30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pic>
        <p:nvPicPr>
          <p:cNvPr id="34" name="Picture 33"/>
          <p:cNvPicPr/>
          <p:nvPr/>
        </p:nvPicPr>
        <p:blipFill>
          <a:blip r:embed="rId2"/>
          <a:stretch/>
        </p:blipFill>
        <p:spPr>
          <a:xfrm>
            <a:off x="2079000" y="1604520"/>
            <a:ext cx="4984920" cy="3977280"/>
          </a:xfrm>
          <a:prstGeom prst="rect">
            <a:avLst/>
          </a:prstGeom>
          <a:ln>
            <a:noFill/>
          </a:ln>
        </p:spPr>
      </p:pic>
      <p:pic>
        <p:nvPicPr>
          <p:cNvPr id="35" name="Picture 34"/>
          <p:cNvPicPr/>
          <p:nvPr/>
        </p:nvPicPr>
        <p:blipFill>
          <a:blip r:embed="rId2"/>
          <a:stretch/>
        </p:blipFill>
        <p:spPr>
          <a:xfrm>
            <a:off x="2079000" y="1604520"/>
            <a:ext cx="4984920" cy="397728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39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4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4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44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4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49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50" name="PlaceHolder 4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5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53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54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5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57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58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6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61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6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64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65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66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6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69" name="PlaceHolder 3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pic>
        <p:nvPicPr>
          <p:cNvPr id="70" name="Picture 69"/>
          <p:cNvPicPr/>
          <p:nvPr/>
        </p:nvPicPr>
        <p:blipFill>
          <a:blip r:embed="rId2"/>
          <a:stretch/>
        </p:blipFill>
        <p:spPr>
          <a:xfrm>
            <a:off x="2079000" y="1604520"/>
            <a:ext cx="4984920" cy="3977280"/>
          </a:xfrm>
          <a:prstGeom prst="rect">
            <a:avLst/>
          </a:prstGeom>
          <a:ln>
            <a:noFill/>
          </a:ln>
        </p:spPr>
      </p:pic>
      <p:pic>
        <p:nvPicPr>
          <p:cNvPr id="71" name="Picture 70"/>
          <p:cNvPicPr/>
          <p:nvPr/>
        </p:nvPicPr>
        <p:blipFill>
          <a:blip r:embed="rId2"/>
          <a:stretch/>
        </p:blipFill>
        <p:spPr>
          <a:xfrm>
            <a:off x="2079000" y="1604520"/>
            <a:ext cx="4984920" cy="397728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4" name="PlaceHolder 4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4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r>
              <a:rPr lang="de-AT" sz="4400">
                <a:latin typeface="Arial"/>
              </a:rPr>
              <a:t>Format des Titeltextes durch Klicken bearbeiten</a:t>
            </a:r>
            <a:endParaRPr/>
          </a:p>
        </p:txBody>
      </p:sp>
      <p:sp>
        <p:nvSpPr>
          <p:cNvPr id="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>
            <a:pPr>
              <a:buSzPct val="45000"/>
              <a:buFont typeface="StarSymbol"/>
              <a:buChar char=""/>
            </a:pPr>
            <a:r>
              <a:rPr lang="de-AT" sz="3200">
                <a:latin typeface="Arial"/>
              </a:rPr>
              <a:t>Format des Gliederungstextes durch Klicken bearbeiten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de-AT" sz="2800">
                <a:latin typeface="Arial"/>
              </a:rPr>
              <a:t>Zweite Gliederungsebene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de-AT" sz="2400">
                <a:latin typeface="Arial"/>
              </a:rPr>
              <a:t>Dritte Gliederungsebene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de-AT" sz="2000">
                <a:latin typeface="Arial"/>
              </a:rPr>
              <a:t>Vierte Gliederungsebene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de-AT" sz="2000">
                <a:latin typeface="Arial"/>
              </a:rPr>
              <a:t>Fünfte Gliederungsebene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de-AT" sz="2000">
                <a:latin typeface="Arial"/>
              </a:rPr>
              <a:t>Sechste Gliederungsebene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de-AT" sz="2000">
                <a:latin typeface="Arial"/>
              </a:rPr>
              <a:t>Siebte Gliederungsebene</a:t>
            </a:r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/>
    <p:bodyStyle/>
    <p:otherStyle/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4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r>
              <a:rPr lang="de-AT" sz="4400">
                <a:latin typeface="Arial"/>
              </a:rPr>
              <a:t>Format des Titeltextes durch Klicken bearbeiten</a:t>
            </a:r>
            <a:endParaRPr/>
          </a:p>
        </p:txBody>
      </p:sp>
      <p:sp>
        <p:nvSpPr>
          <p:cNvPr id="3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>
            <a:pPr>
              <a:buSzPct val="45000"/>
              <a:buFont typeface="StarSymbol"/>
              <a:buChar char=""/>
            </a:pPr>
            <a:r>
              <a:rPr lang="de-AT" sz="3200">
                <a:latin typeface="Arial"/>
              </a:rPr>
              <a:t>Format des Gliederungstextes durch Klicken bearbeiten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de-AT" sz="2800">
                <a:latin typeface="Arial"/>
              </a:rPr>
              <a:t>Zweite Gliederungsebene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de-AT" sz="2400">
                <a:latin typeface="Arial"/>
              </a:rPr>
              <a:t>Dritte Gliederungsebene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de-AT" sz="2000">
                <a:latin typeface="Arial"/>
              </a:rPr>
              <a:t>Vierte Gliederungsebene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de-AT" sz="2000">
                <a:latin typeface="Arial"/>
              </a:rPr>
              <a:t>Fünfte Gliederungsebene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de-AT" sz="2000">
                <a:latin typeface="Arial"/>
              </a:rPr>
              <a:t>Sechste Gliederungsebene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de-AT" sz="2000">
                <a:latin typeface="Arial"/>
              </a:rPr>
              <a:t>Siebte Gliederungsebene</a:t>
            </a:r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jpeg"/><Relationship Id="rId5" Type="http://schemas.openxmlformats.org/officeDocument/2006/relationships/image" Target="../media/image6.png"/><Relationship Id="rId10" Type="http://schemas.openxmlformats.org/officeDocument/2006/relationships/image" Target="../media/image11.png"/><Relationship Id="rId4" Type="http://schemas.openxmlformats.org/officeDocument/2006/relationships/image" Target="../media/image5.png"/><Relationship Id="rId9" Type="http://schemas.openxmlformats.org/officeDocument/2006/relationships/image" Target="../media/image10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2" name="Imagem 7"/>
          <p:cNvPicPr/>
          <p:nvPr/>
        </p:nvPicPr>
        <p:blipFill>
          <a:blip r:embed="rId2"/>
          <a:stretch/>
        </p:blipFill>
        <p:spPr>
          <a:xfrm rot="10800000">
            <a:off x="34504920" y="2505960"/>
            <a:ext cx="8548200" cy="474120"/>
          </a:xfrm>
          <a:prstGeom prst="rect">
            <a:avLst/>
          </a:prstGeom>
          <a:ln>
            <a:noFill/>
          </a:ln>
        </p:spPr>
      </p:pic>
      <p:sp>
        <p:nvSpPr>
          <p:cNvPr id="73" name="CustomShape 1"/>
          <p:cNvSpPr/>
          <p:nvPr/>
        </p:nvSpPr>
        <p:spPr>
          <a:xfrm>
            <a:off x="0" y="-38880"/>
            <a:ext cx="9142560" cy="1047960"/>
          </a:xfrm>
          <a:prstGeom prst="rect">
            <a:avLst/>
          </a:prstGeom>
          <a:solidFill>
            <a:srgbClr val="00AE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 marL="4273550" indent="-4273550"/>
            <a:r>
              <a:rPr lang="de-AT" sz="2800" strike="noStrike" dirty="0">
                <a:solidFill>
                  <a:srgbClr val="FFFFFF"/>
                </a:solidFill>
                <a:latin typeface="Tw Cen MT"/>
                <a:ea typeface="DejaVu Sans"/>
              </a:rPr>
              <a:t>                       </a:t>
            </a:r>
            <a:r>
              <a:rPr lang="de-AT" strike="noStrike" dirty="0">
                <a:solidFill>
                  <a:srgbClr val="FFFFFF"/>
                </a:solidFill>
                <a:latin typeface="Tw Cen MT"/>
                <a:ea typeface="DejaVu Sans"/>
              </a:rPr>
              <a:t> </a:t>
            </a:r>
            <a:r>
              <a:rPr lang="de-AT" strike="noStrike" dirty="0" err="1">
                <a:solidFill>
                  <a:srgbClr val="FFFFFF"/>
                </a:solidFill>
                <a:latin typeface="Tw Cen MT"/>
                <a:ea typeface="DejaVu Sans"/>
              </a:rPr>
              <a:t>Selling</a:t>
            </a:r>
            <a:r>
              <a:rPr lang="de-AT" strike="noStrike" dirty="0">
                <a:solidFill>
                  <a:srgbClr val="FFFFFF"/>
                </a:solidFill>
                <a:latin typeface="Tw Cen MT"/>
                <a:ea typeface="DejaVu Sans"/>
              </a:rPr>
              <a:t> </a:t>
            </a:r>
            <a:r>
              <a:rPr lang="de-AT" strike="noStrike" dirty="0" err="1">
                <a:solidFill>
                  <a:srgbClr val="FFFFFF"/>
                </a:solidFill>
                <a:latin typeface="Tw Cen MT"/>
                <a:ea typeface="DejaVu Sans"/>
              </a:rPr>
              <a:t>Ideas</a:t>
            </a:r>
            <a:r>
              <a:rPr lang="de-AT" strike="noStrike" dirty="0">
                <a:solidFill>
                  <a:srgbClr val="FFFFFF"/>
                </a:solidFill>
                <a:latin typeface="Tw Cen MT"/>
                <a:ea typeface="DejaVu Sans"/>
              </a:rPr>
              <a:t> / B1: </a:t>
            </a:r>
            <a:r>
              <a:rPr lang="de-AT" dirty="0" err="1">
                <a:solidFill>
                  <a:srgbClr val="FFFFFF"/>
                </a:solidFill>
                <a:latin typeface="Tw Cen MT"/>
                <a:ea typeface="DejaVu Sans"/>
              </a:rPr>
              <a:t>Lemonade</a:t>
            </a:r>
            <a:r>
              <a:rPr lang="de-AT" dirty="0">
                <a:solidFill>
                  <a:srgbClr val="FFFFFF"/>
                </a:solidFill>
                <a:latin typeface="Tw Cen MT"/>
                <a:ea typeface="DejaVu Sans"/>
              </a:rPr>
              <a:t> Stand Challenge  </a:t>
            </a:r>
          </a:p>
        </p:txBody>
      </p:sp>
      <p:pic>
        <p:nvPicPr>
          <p:cNvPr id="74" name="Picture 1"/>
          <p:cNvPicPr/>
          <p:nvPr/>
        </p:nvPicPr>
        <p:blipFill>
          <a:blip r:embed="rId3"/>
          <a:stretch/>
        </p:blipFill>
        <p:spPr>
          <a:xfrm>
            <a:off x="0" y="12960"/>
            <a:ext cx="2132280" cy="852120"/>
          </a:xfrm>
          <a:prstGeom prst="rect">
            <a:avLst/>
          </a:prstGeom>
          <a:ln>
            <a:noFill/>
          </a:ln>
        </p:spPr>
      </p:pic>
      <p:sp>
        <p:nvSpPr>
          <p:cNvPr id="75" name="CustomShape 2"/>
          <p:cNvSpPr/>
          <p:nvPr/>
        </p:nvSpPr>
        <p:spPr>
          <a:xfrm>
            <a:off x="146580" y="1182280"/>
            <a:ext cx="8623080" cy="5205600"/>
          </a:xfrm>
          <a:prstGeom prst="rect">
            <a:avLst/>
          </a:prstGeom>
          <a:solidFill>
            <a:schemeClr val="bg1">
              <a:alpha val="95000"/>
            </a:schemeClr>
          </a:solidFill>
          <a:ln>
            <a:noFill/>
          </a:ln>
          <a:scene3d>
            <a:camera prst="perspectiveBelow" fov="1500000">
              <a:rot lat="60000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/>
          <a:lstStyle/>
          <a:p>
            <a:endParaRPr lang="de-DE" dirty="0"/>
          </a:p>
        </p:txBody>
      </p:sp>
      <p:sp>
        <p:nvSpPr>
          <p:cNvPr id="77" name="CustomShape 3"/>
          <p:cNvSpPr/>
          <p:nvPr/>
        </p:nvSpPr>
        <p:spPr>
          <a:xfrm>
            <a:off x="459720" y="1834607"/>
            <a:ext cx="5137516" cy="3569917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>
              <a:spcBef>
                <a:spcPts val="600"/>
              </a:spcBef>
            </a:pPr>
            <a:r>
              <a:rPr lang="de-AT" sz="3000" b="1" dirty="0" err="1">
                <a:solidFill>
                  <a:srgbClr val="FFB300"/>
                </a:solidFill>
                <a:latin typeface="Calibri" charset="0"/>
                <a:ea typeface="Calibri" charset="0"/>
                <a:cs typeface="Calibri" charset="0"/>
              </a:rPr>
              <a:t>Lemonade</a:t>
            </a:r>
            <a:r>
              <a:rPr lang="de-AT" sz="3000" b="1" dirty="0">
                <a:solidFill>
                  <a:srgbClr val="FFB300"/>
                </a:solidFill>
                <a:latin typeface="Calibri" charset="0"/>
                <a:ea typeface="Calibri" charset="0"/>
                <a:cs typeface="Calibri" charset="0"/>
              </a:rPr>
              <a:t> Stand Challenge B1</a:t>
            </a:r>
            <a:endParaRPr lang="de-AT" sz="3000" b="1" strike="noStrike" dirty="0">
              <a:solidFill>
                <a:srgbClr val="FFB300"/>
              </a:solidFill>
              <a:latin typeface="Calibri" charset="0"/>
              <a:ea typeface="Calibri" charset="0"/>
              <a:cs typeface="Calibri" charset="0"/>
            </a:endParaRPr>
          </a:p>
          <a:p>
            <a:pPr>
              <a:spcBef>
                <a:spcPts val="600"/>
              </a:spcBef>
            </a:pPr>
            <a:r>
              <a:rPr lang="de-AT" b="1" dirty="0">
                <a:solidFill>
                  <a:srgbClr val="FFB300"/>
                </a:solidFill>
                <a:latin typeface="Calibri" charset="0"/>
                <a:ea typeface="Calibri" charset="0"/>
                <a:cs typeface="Calibri" charset="0"/>
              </a:rPr>
              <a:t>I </a:t>
            </a:r>
            <a:r>
              <a:rPr lang="de-AT" b="1" dirty="0" err="1">
                <a:solidFill>
                  <a:srgbClr val="FFB300"/>
                </a:solidFill>
                <a:latin typeface="Calibri" charset="0"/>
                <a:ea typeface="Calibri" charset="0"/>
                <a:cs typeface="Calibri" charset="0"/>
              </a:rPr>
              <a:t>can</a:t>
            </a:r>
            <a:r>
              <a:rPr lang="de-AT" b="1" dirty="0">
                <a:solidFill>
                  <a:srgbClr val="FFB300"/>
                </a:solidFill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de-AT" b="1" dirty="0" err="1">
                <a:solidFill>
                  <a:srgbClr val="FFB300"/>
                </a:solidFill>
                <a:latin typeface="Calibri" charset="0"/>
                <a:ea typeface="Calibri" charset="0"/>
                <a:cs typeface="Calibri" charset="0"/>
              </a:rPr>
              <a:t>sell</a:t>
            </a:r>
            <a:r>
              <a:rPr lang="de-AT" b="1" dirty="0">
                <a:solidFill>
                  <a:srgbClr val="FFB300"/>
                </a:solidFill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de-AT" b="1" dirty="0" err="1">
                <a:solidFill>
                  <a:srgbClr val="FFB300"/>
                </a:solidFill>
                <a:latin typeface="Calibri" charset="0"/>
                <a:ea typeface="Calibri" charset="0"/>
                <a:cs typeface="Calibri" charset="0"/>
              </a:rPr>
              <a:t>ideas</a:t>
            </a:r>
            <a:r>
              <a:rPr lang="de-AT" b="1" dirty="0">
                <a:solidFill>
                  <a:srgbClr val="FFB300"/>
                </a:solidFill>
                <a:latin typeface="Calibri" charset="0"/>
                <a:ea typeface="Calibri" charset="0"/>
                <a:cs typeface="Calibri" charset="0"/>
              </a:rPr>
              <a:t>.</a:t>
            </a:r>
            <a:r>
              <a:rPr lang="de-DE" dirty="0">
                <a:solidFill>
                  <a:srgbClr val="FFB300"/>
                </a:solidFill>
                <a:latin typeface="Calibri" charset="0"/>
                <a:ea typeface="Calibri" charset="0"/>
                <a:cs typeface="Calibri" charset="0"/>
              </a:rPr>
              <a:t> </a:t>
            </a:r>
            <a:endParaRPr lang="de-AT" dirty="0">
              <a:solidFill>
                <a:srgbClr val="FFB300"/>
              </a:solidFill>
              <a:latin typeface="Calibri" charset="0"/>
              <a:ea typeface="Calibri" charset="0"/>
              <a:cs typeface="Calibri" charset="0"/>
            </a:endParaRP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de-AT" dirty="0">
                <a:solidFill>
                  <a:srgbClr val="FFB300"/>
                </a:solidFill>
                <a:latin typeface="Calibri" charset="0"/>
                <a:ea typeface="Calibri" charset="0"/>
                <a:cs typeface="Calibri" charset="0"/>
              </a:rPr>
              <a:t>Core </a:t>
            </a:r>
            <a:r>
              <a:rPr lang="de-AT" dirty="0" err="1">
                <a:solidFill>
                  <a:srgbClr val="FFB300"/>
                </a:solidFill>
                <a:latin typeface="Calibri" charset="0"/>
                <a:ea typeface="Calibri" charset="0"/>
                <a:cs typeface="Calibri" charset="0"/>
              </a:rPr>
              <a:t>Entrepreneurial</a:t>
            </a:r>
            <a:r>
              <a:rPr lang="de-AT" dirty="0">
                <a:solidFill>
                  <a:srgbClr val="FFB300"/>
                </a:solidFill>
                <a:latin typeface="Calibri" charset="0"/>
                <a:ea typeface="Calibri" charset="0"/>
                <a:cs typeface="Calibri" charset="0"/>
              </a:rPr>
              <a:t> Education </a:t>
            </a:r>
            <a:endParaRPr dirty="0">
              <a:solidFill>
                <a:srgbClr val="FFB300"/>
              </a:solidFill>
              <a:latin typeface="Calibri" charset="0"/>
              <a:ea typeface="Calibri" charset="0"/>
              <a:cs typeface="Calibri" charset="0"/>
            </a:endParaRPr>
          </a:p>
        </p:txBody>
      </p:sp>
      <p:pic>
        <p:nvPicPr>
          <p:cNvPr id="81" name="Picture 13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94416" y="1819686"/>
            <a:ext cx="2763680" cy="2763680"/>
          </a:xfrm>
          <a:prstGeom prst="rect">
            <a:avLst/>
          </a:prstGeom>
          <a:ln>
            <a:noFill/>
          </a:ln>
        </p:spPr>
      </p:pic>
      <p:sp>
        <p:nvSpPr>
          <p:cNvPr id="2" name="Textfeld 1"/>
          <p:cNvSpPr txBox="1"/>
          <p:nvPr/>
        </p:nvSpPr>
        <p:spPr>
          <a:xfrm>
            <a:off x="5004048" y="4294837"/>
            <a:ext cx="37444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600"/>
              </a:spcBef>
            </a:pPr>
            <a:r>
              <a:rPr lang="de-AT" b="1" dirty="0" err="1">
                <a:solidFill>
                  <a:srgbClr val="FFB300"/>
                </a:solidFill>
                <a:latin typeface="Calibri" charset="0"/>
                <a:ea typeface="Calibri" charset="0"/>
                <a:cs typeface="Calibri" charset="0"/>
              </a:rPr>
              <a:t>Selling</a:t>
            </a:r>
            <a:r>
              <a:rPr lang="de-AT" b="1" dirty="0">
                <a:solidFill>
                  <a:srgbClr val="FFB300"/>
                </a:solidFill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de-AT" b="1" dirty="0" err="1">
                <a:solidFill>
                  <a:srgbClr val="FFB300"/>
                </a:solidFill>
                <a:latin typeface="Calibri" charset="0"/>
                <a:ea typeface="Calibri" charset="0"/>
                <a:cs typeface="Calibri" charset="0"/>
              </a:rPr>
              <a:t>ideas</a:t>
            </a:r>
            <a:r>
              <a:rPr lang="de-AT" b="1" dirty="0">
                <a:solidFill>
                  <a:srgbClr val="FFB300"/>
                </a:solidFill>
                <a:latin typeface="Calibri" charset="0"/>
                <a:ea typeface="Calibri" charset="0"/>
                <a:cs typeface="Calibri" charset="0"/>
              </a:rPr>
              <a:t> </a:t>
            </a:r>
          </a:p>
        </p:txBody>
      </p:sp>
      <p:grpSp>
        <p:nvGrpSpPr>
          <p:cNvPr id="19" name="Gruppieren 18">
            <a:extLst>
              <a:ext uri="{FF2B5EF4-FFF2-40B4-BE49-F238E27FC236}">
                <a16:creationId xmlns:a16="http://schemas.microsoft.com/office/drawing/2014/main" id="{79D92537-EAC2-4248-BD1C-AB403512F0B0}"/>
              </a:ext>
            </a:extLst>
          </p:cNvPr>
          <p:cNvGrpSpPr/>
          <p:nvPr/>
        </p:nvGrpSpPr>
        <p:grpSpPr>
          <a:xfrm>
            <a:off x="683568" y="5607594"/>
            <a:ext cx="6914516" cy="577215"/>
            <a:chOff x="0" y="0"/>
            <a:chExt cx="6914815" cy="577215"/>
          </a:xfrm>
        </p:grpSpPr>
        <p:pic>
          <p:nvPicPr>
            <p:cNvPr id="20" name="Picture 14" descr="Bildschirmfoto 2014-05-21 um 14.47.42.png">
              <a:extLst>
                <a:ext uri="{FF2B5EF4-FFF2-40B4-BE49-F238E27FC236}">
                  <a16:creationId xmlns:a16="http://schemas.microsoft.com/office/drawing/2014/main" id="{BFC65B20-9C5E-8D45-8681-1AA67F8C7569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063915" y="12031"/>
              <a:ext cx="850900" cy="5346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1" name="Picture 7" descr="Logo_eesi">
              <a:extLst>
                <a:ext uri="{FF2B5EF4-FFF2-40B4-BE49-F238E27FC236}">
                  <a16:creationId xmlns:a16="http://schemas.microsoft.com/office/drawing/2014/main" id="{A82A4BE0-50F9-BE40-A0A0-874F4C1C80CF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90765" y="0"/>
              <a:ext cx="952500" cy="5715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2" name="Picture 13">
              <a:extLst>
                <a:ext uri="{FF2B5EF4-FFF2-40B4-BE49-F238E27FC236}">
                  <a16:creationId xmlns:a16="http://schemas.microsoft.com/office/drawing/2014/main" id="{B57807DC-3A2B-0D42-B536-D9FFE0E621FC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1550353" y="96252"/>
              <a:ext cx="1025954" cy="3873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3" name="Picture 15" descr="kph-logo-2014-transparent-cmyk-300.eps">
              <a:extLst>
                <a:ext uri="{FF2B5EF4-FFF2-40B4-BE49-F238E27FC236}">
                  <a16:creationId xmlns:a16="http://schemas.microsoft.com/office/drawing/2014/main" id="{76A33A59-5798-4946-8FFD-E4A48521771C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94979" y="60157"/>
              <a:ext cx="960120" cy="459740"/>
            </a:xfrm>
            <a:prstGeom prst="rect">
              <a:avLst/>
            </a:prstGeom>
            <a:noFill/>
            <a:ln>
              <a:noFill/>
            </a:ln>
            <a:extLst/>
          </p:spPr>
        </p:pic>
        <p:pic>
          <p:nvPicPr>
            <p:cNvPr id="24" name="Picture 2">
              <a:extLst>
                <a:ext uri="{FF2B5EF4-FFF2-40B4-BE49-F238E27FC236}">
                  <a16:creationId xmlns:a16="http://schemas.microsoft.com/office/drawing/2014/main" id="{D2D32776-46D9-3944-A4BD-FEC2C65CC04E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32396" y="0"/>
              <a:ext cx="769620" cy="5772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wpc="http://schemas.microsoft.com/office/word/2010/wordprocessingCanvas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mc="http://schemas.openxmlformats.org/markup-compatibility/2006" xmlns:aink="http://schemas.microsoft.com/office/drawing/2016/ink" xmlns:am3d="http://schemas.microsoft.com/office/drawing/2017/model3d" xmlns:m="http://schemas.openxmlformats.org/officeDocument/2006/math" xmlns:wp14="http://schemas.microsoft.com/office/word/2010/wordprocessingDrawing" xmlns:wp="http://schemas.openxmlformats.org/drawingml/2006/wordprocessingDrawing" xmlns:w14="http://schemas.microsoft.com/office/word/2010/wordml" xmlns:w15="http://schemas.microsoft.com/office/word/2012/wordml" xmlns:w16cid="http://schemas.microsoft.com/office/word/2016/wordml/cid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pic="http://schemas.openxmlformats.org/drawingml/2006/picture" xmlns:mo="http://schemas.microsoft.com/office/mac/office/2008/main" xmlns:mv="urn:schemas-microsoft-com:mac:vml" xmlns:ve="http://schemas.openxmlformats.org/markup-compatibility/2006" xmlns="" xmlns:o="urn:schemas-microsoft-com:office:office" xmlns:v="urn:schemas-microsoft-com:vml" xmlns:w10="urn:schemas-microsoft-com:office:word" xmlns:w="http://schemas.openxmlformats.org/wordprocessingml/2006/main" xmlns:a14="http://schemas.microsoft.com/office/drawing/2010/main" xmlns:lc="http://schemas.openxmlformats.org/drawingml/2006/lockedCanvas">
                  <a:solidFill>
                    <a:srgbClr val="FFFFFF"/>
                  </a:solidFill>
                </a14:hiddenFill>
              </a:ext>
              <a:ext uri="{91240B29-F687-4f45-9708-019B960494DF}">
                <a14:hiddenLine xmlns:wpc="http://schemas.microsoft.com/office/word/2010/wordprocessingCanvas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mc="http://schemas.openxmlformats.org/markup-compatibility/2006" xmlns:aink="http://schemas.microsoft.com/office/drawing/2016/ink" xmlns:am3d="http://schemas.microsoft.com/office/drawing/2017/model3d" xmlns:m="http://schemas.openxmlformats.org/officeDocument/2006/math" xmlns:wp14="http://schemas.microsoft.com/office/word/2010/wordprocessingDrawing" xmlns:wp="http://schemas.openxmlformats.org/drawingml/2006/wordprocessingDrawing" xmlns:w14="http://schemas.microsoft.com/office/word/2010/wordml" xmlns:w15="http://schemas.microsoft.com/office/word/2012/wordml" xmlns:w16cid="http://schemas.microsoft.com/office/word/2016/wordml/cid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pic="http://schemas.openxmlformats.org/drawingml/2006/picture" xmlns:mo="http://schemas.microsoft.com/office/mac/office/2008/main" xmlns:mv="urn:schemas-microsoft-com:mac:vml" xmlns:ve="http://schemas.openxmlformats.org/markup-compatibility/2006" xmlns="" xmlns:o="urn:schemas-microsoft-com:office:office" xmlns:v="urn:schemas-microsoft-com:vml" xmlns:w10="urn:schemas-microsoft-com:office:word" xmlns:w="http://schemas.openxmlformats.org/wordprocessingml/2006/main" xmlns:a14="http://schemas.microsoft.com/office/drawing/2010/main" xmlns:lc="http://schemas.openxmlformats.org/drawingml/2006/lockedCanvas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5" name="Bild 39" descr="Macintosh HD:Users:valentinmayerhofer:Dropbox:IFTE:Youth Challenge Program:final Layout:Icons ohne Hintergrund:co-funded.png">
              <a:extLst>
                <a:ext uri="{FF2B5EF4-FFF2-40B4-BE49-F238E27FC236}">
                  <a16:creationId xmlns:a16="http://schemas.microsoft.com/office/drawing/2014/main" id="{4FDE0B6B-A924-6047-901F-CF9BAA094A52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96252"/>
              <a:ext cx="1384935" cy="398145"/>
            </a:xfrm>
            <a:prstGeom prst="rect">
              <a:avLst/>
            </a:prstGeom>
            <a:noFill/>
            <a:ln>
              <a:noFill/>
            </a:ln>
          </p:spPr>
        </p:pic>
      </p:grpSp>
    </p:spTree>
    <p:extLst>
      <p:ext uri="{BB962C8B-B14F-4D97-AF65-F5344CB8AC3E}">
        <p14:creationId xmlns:p14="http://schemas.microsoft.com/office/powerpoint/2010/main" val="1732658620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CustomShape 1"/>
          <p:cNvSpPr/>
          <p:nvPr/>
        </p:nvSpPr>
        <p:spPr>
          <a:xfrm>
            <a:off x="219420" y="1139596"/>
            <a:ext cx="8703720" cy="5748120"/>
          </a:xfrm>
          <a:prstGeom prst="rect">
            <a:avLst/>
          </a:prstGeom>
          <a:solidFill>
            <a:schemeClr val="bg1">
              <a:alpha val="96000"/>
            </a:schemeClr>
          </a:solidFill>
          <a:ln>
            <a:noFill/>
          </a:ln>
          <a:scene3d>
            <a:camera prst="perspectiveBelow" fov="1500000">
              <a:rot lat="60000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/>
          <a:lstStyle/>
          <a:p>
            <a:endParaRPr lang="de-DE" dirty="0"/>
          </a:p>
        </p:txBody>
      </p:sp>
      <p:sp>
        <p:nvSpPr>
          <p:cNvPr id="110" name="CustomShape 2"/>
          <p:cNvSpPr/>
          <p:nvPr/>
        </p:nvSpPr>
        <p:spPr>
          <a:xfrm>
            <a:off x="7667640" y="260280"/>
            <a:ext cx="1150920" cy="5032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r">
              <a:lnSpc>
                <a:spcPct val="100000"/>
              </a:lnSpc>
            </a:pPr>
            <a:fld id="{8957E73B-1541-4F80-B390-1BBCC05775D0}" type="slidenum">
              <a:rPr lang="de-AT" sz="1200" strike="noStrike">
                <a:solidFill>
                  <a:srgbClr val="8B8B8B"/>
                </a:solidFill>
                <a:latin typeface="Calibri"/>
                <a:ea typeface="DejaVu Sans"/>
              </a:rPr>
              <a:pPr algn="r">
                <a:lnSpc>
                  <a:spcPct val="100000"/>
                </a:lnSpc>
              </a:pPr>
              <a:t>2</a:t>
            </a:fld>
            <a:endParaRPr/>
          </a:p>
        </p:txBody>
      </p:sp>
      <p:pic>
        <p:nvPicPr>
          <p:cNvPr id="111" name="Imagem 7"/>
          <p:cNvPicPr/>
          <p:nvPr/>
        </p:nvPicPr>
        <p:blipFill>
          <a:blip r:embed="rId2"/>
          <a:stretch/>
        </p:blipFill>
        <p:spPr>
          <a:xfrm rot="10800000">
            <a:off x="34504920" y="2505960"/>
            <a:ext cx="8548200" cy="474120"/>
          </a:xfrm>
          <a:prstGeom prst="rect">
            <a:avLst/>
          </a:prstGeom>
          <a:ln>
            <a:noFill/>
          </a:ln>
        </p:spPr>
      </p:pic>
      <p:sp>
        <p:nvSpPr>
          <p:cNvPr id="112" name="CustomShape 3"/>
          <p:cNvSpPr/>
          <p:nvPr/>
        </p:nvSpPr>
        <p:spPr>
          <a:xfrm>
            <a:off x="0" y="-13680"/>
            <a:ext cx="9142560" cy="1047960"/>
          </a:xfrm>
          <a:prstGeom prst="rect">
            <a:avLst/>
          </a:prstGeom>
          <a:solidFill>
            <a:srgbClr val="A6CB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de-AT" sz="3200" dirty="0" err="1">
                <a:solidFill>
                  <a:srgbClr val="FFFFFF"/>
                </a:solidFill>
                <a:latin typeface="Tw Cen MT"/>
                <a:ea typeface="DejaVu Sans"/>
              </a:rPr>
              <a:t>Context</a:t>
            </a:r>
            <a:endParaRPr dirty="0"/>
          </a:p>
        </p:txBody>
      </p:sp>
      <p:sp>
        <p:nvSpPr>
          <p:cNvPr id="113" name="CustomShape 4"/>
          <p:cNvSpPr/>
          <p:nvPr/>
        </p:nvSpPr>
        <p:spPr>
          <a:xfrm>
            <a:off x="457200" y="1600200"/>
            <a:ext cx="8228160" cy="4524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marL="357188" indent="-357188">
              <a:lnSpc>
                <a:spcPct val="100000"/>
              </a:lnSpc>
              <a:buFont typeface="Courier New"/>
              <a:buChar char="o"/>
            </a:pPr>
            <a:endParaRPr lang="de-AT" sz="2800" dirty="0">
              <a:solidFill>
                <a:srgbClr val="000000"/>
              </a:solidFill>
              <a:latin typeface="Tw Cen MT" panose="020B0602020104020603" pitchFamily="34" charset="0"/>
            </a:endParaRPr>
          </a:p>
        </p:txBody>
      </p:sp>
      <p:sp>
        <p:nvSpPr>
          <p:cNvPr id="2" name="Textfeld 1"/>
          <p:cNvSpPr txBox="1"/>
          <p:nvPr/>
        </p:nvSpPr>
        <p:spPr>
          <a:xfrm>
            <a:off x="506006" y="2505959"/>
            <a:ext cx="35283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 err="1">
                <a:latin typeface="Calibri" charset="0"/>
                <a:ea typeface="Calibri" charset="0"/>
                <a:cs typeface="Calibri" charset="0"/>
              </a:rPr>
              <a:t>based</a:t>
            </a:r>
            <a:r>
              <a:rPr lang="de-DE" dirty="0">
                <a:latin typeface="Calibri" charset="0"/>
                <a:ea typeface="Calibri" charset="0"/>
                <a:cs typeface="Calibri" charset="0"/>
              </a:rPr>
              <a:t> on </a:t>
            </a:r>
            <a:r>
              <a:rPr lang="de-DE" dirty="0" err="1">
                <a:latin typeface="Calibri" charset="0"/>
                <a:ea typeface="Calibri" charset="0"/>
                <a:cs typeface="Calibri" charset="0"/>
              </a:rPr>
              <a:t>Storytelling</a:t>
            </a:r>
            <a:r>
              <a:rPr lang="de-DE" dirty="0">
                <a:latin typeface="Calibri" charset="0"/>
                <a:ea typeface="Calibri" charset="0"/>
                <a:cs typeface="Calibri" charset="0"/>
              </a:rPr>
              <a:t> Challenge B1</a:t>
            </a:r>
            <a:br>
              <a:rPr lang="de-DE" dirty="0">
                <a:latin typeface="Calibri" charset="0"/>
                <a:ea typeface="Calibri" charset="0"/>
                <a:cs typeface="Calibri" charset="0"/>
              </a:rPr>
            </a:br>
            <a:r>
              <a:rPr lang="de-DE" dirty="0" err="1">
                <a:latin typeface="Calibri" charset="0"/>
                <a:ea typeface="Calibri" charset="0"/>
                <a:cs typeface="Calibri" charset="0"/>
              </a:rPr>
              <a:t>part</a:t>
            </a:r>
            <a:r>
              <a:rPr lang="de-DE" dirty="0">
                <a:latin typeface="Calibri" charset="0"/>
                <a:ea typeface="Calibri" charset="0"/>
                <a:cs typeface="Calibri" charset="0"/>
              </a:rPr>
              <a:t> 1 </a:t>
            </a:r>
            <a:r>
              <a:rPr lang="de-DE" dirty="0" err="1">
                <a:latin typeface="Calibri" charset="0"/>
                <a:ea typeface="Calibri" charset="0"/>
                <a:cs typeface="Calibri" charset="0"/>
              </a:rPr>
              <a:t>and</a:t>
            </a:r>
            <a:r>
              <a:rPr lang="de-DE" dirty="0">
                <a:latin typeface="Calibri" charset="0"/>
                <a:ea typeface="Calibri" charset="0"/>
                <a:cs typeface="Calibri" charset="0"/>
              </a:rPr>
              <a:t> 2</a:t>
            </a:r>
          </a:p>
        </p:txBody>
      </p:sp>
      <p:pic>
        <p:nvPicPr>
          <p:cNvPr id="3" name="Bild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4748" y="3048569"/>
            <a:ext cx="3096000" cy="3096000"/>
          </a:xfrm>
          <a:prstGeom prst="rect">
            <a:avLst/>
          </a:prstGeom>
        </p:spPr>
      </p:pic>
      <p:pic>
        <p:nvPicPr>
          <p:cNvPr id="4" name="Bild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2202" y="3048569"/>
            <a:ext cx="3096000" cy="3096000"/>
          </a:xfrm>
          <a:prstGeom prst="rect">
            <a:avLst/>
          </a:prstGeom>
        </p:spPr>
      </p:pic>
      <p:sp>
        <p:nvSpPr>
          <p:cNvPr id="13" name="Textfeld 12"/>
          <p:cNvSpPr txBox="1"/>
          <p:nvPr/>
        </p:nvSpPr>
        <p:spPr>
          <a:xfrm>
            <a:off x="4427984" y="2500691"/>
            <a:ext cx="414952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>
                <a:latin typeface="Calibri" charset="0"/>
                <a:ea typeface="Calibri" charset="0"/>
                <a:cs typeface="Calibri" charset="0"/>
              </a:rPr>
              <a:t>In </a:t>
            </a:r>
            <a:r>
              <a:rPr lang="de-DE" dirty="0" err="1">
                <a:latin typeface="Calibri" charset="0"/>
                <a:ea typeface="Calibri" charset="0"/>
                <a:cs typeface="Calibri" charset="0"/>
              </a:rPr>
              <a:t>combination</a:t>
            </a:r>
            <a:r>
              <a:rPr lang="de-DE" dirty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de-DE" dirty="0" err="1">
                <a:latin typeface="Calibri" charset="0"/>
                <a:ea typeface="Calibri" charset="0"/>
                <a:cs typeface="Calibri" charset="0"/>
              </a:rPr>
              <a:t>with</a:t>
            </a:r>
            <a:r>
              <a:rPr lang="de-DE" dirty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de-DE" dirty="0" err="1">
                <a:latin typeface="Calibri" charset="0"/>
                <a:ea typeface="Calibri" charset="0"/>
                <a:cs typeface="Calibri" charset="0"/>
              </a:rPr>
              <a:t>the</a:t>
            </a:r>
            <a:r>
              <a:rPr lang="de-DE" dirty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de-DE" dirty="0" err="1">
                <a:latin typeface="Calibri" charset="0"/>
                <a:ea typeface="Calibri" charset="0"/>
                <a:cs typeface="Calibri" charset="0"/>
              </a:rPr>
              <a:t>Lemonade</a:t>
            </a:r>
            <a:r>
              <a:rPr lang="de-DE" dirty="0">
                <a:latin typeface="Calibri" charset="0"/>
                <a:ea typeface="Calibri" charset="0"/>
                <a:cs typeface="Calibri" charset="0"/>
              </a:rPr>
              <a:t> Stand Challenge B1</a:t>
            </a:r>
          </a:p>
        </p:txBody>
      </p:sp>
      <p:sp>
        <p:nvSpPr>
          <p:cNvPr id="5" name="Textfeld 4"/>
          <p:cNvSpPr txBox="1"/>
          <p:nvPr/>
        </p:nvSpPr>
        <p:spPr>
          <a:xfrm>
            <a:off x="219420" y="1620089"/>
            <a:ext cx="8703720" cy="5847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de-DE" sz="3200" b="1" dirty="0" err="1">
                <a:latin typeface="Calibri" charset="0"/>
                <a:ea typeface="Calibri" charset="0"/>
                <a:cs typeface="Calibri" charset="0"/>
              </a:rPr>
              <a:t>Inspire</a:t>
            </a:r>
            <a:r>
              <a:rPr lang="de-DE" sz="3200" b="1" dirty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de-DE" sz="3200" b="1" dirty="0" err="1">
                <a:latin typeface="Calibri" charset="0"/>
                <a:ea typeface="Calibri" charset="0"/>
                <a:cs typeface="Calibri" charset="0"/>
              </a:rPr>
              <a:t>others</a:t>
            </a:r>
            <a:r>
              <a:rPr lang="de-DE" sz="3200" b="1" dirty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de-DE" sz="3200" b="1" dirty="0" err="1">
                <a:latin typeface="Calibri" charset="0"/>
                <a:ea typeface="Calibri" charset="0"/>
                <a:cs typeface="Calibri" charset="0"/>
              </a:rPr>
              <a:t>with</a:t>
            </a:r>
            <a:r>
              <a:rPr lang="de-DE" sz="3200" b="1" dirty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de-DE" sz="3200" b="1" dirty="0" err="1">
                <a:latin typeface="Calibri" charset="0"/>
                <a:ea typeface="Calibri" charset="0"/>
                <a:cs typeface="Calibri" charset="0"/>
              </a:rPr>
              <a:t>your</a:t>
            </a:r>
            <a:r>
              <a:rPr lang="de-DE" sz="3200" b="1" dirty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de-DE" sz="3200" b="1" dirty="0" err="1">
                <a:latin typeface="Calibri" charset="0"/>
                <a:ea typeface="Calibri" charset="0"/>
                <a:cs typeface="Calibri" charset="0"/>
              </a:rPr>
              <a:t>ideas</a:t>
            </a:r>
            <a:endParaRPr lang="de-DE" sz="3200" b="1" dirty="0">
              <a:latin typeface="Calibri" charset="0"/>
              <a:ea typeface="Calibri" charset="0"/>
              <a:cs typeface="Calibri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CustomShape 1"/>
          <p:cNvSpPr/>
          <p:nvPr/>
        </p:nvSpPr>
        <p:spPr>
          <a:xfrm>
            <a:off x="219420" y="1139596"/>
            <a:ext cx="8703720" cy="5748120"/>
          </a:xfrm>
          <a:prstGeom prst="rect">
            <a:avLst/>
          </a:prstGeom>
          <a:solidFill>
            <a:schemeClr val="bg1">
              <a:alpha val="96000"/>
            </a:schemeClr>
          </a:solidFill>
          <a:ln>
            <a:noFill/>
          </a:ln>
          <a:scene3d>
            <a:camera prst="perspectiveBelow" fov="1500000">
              <a:rot lat="60000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/>
          <a:lstStyle/>
          <a:p>
            <a:endParaRPr lang="de-DE" dirty="0"/>
          </a:p>
        </p:txBody>
      </p:sp>
      <p:sp>
        <p:nvSpPr>
          <p:cNvPr id="110" name="CustomShape 2"/>
          <p:cNvSpPr/>
          <p:nvPr/>
        </p:nvSpPr>
        <p:spPr>
          <a:xfrm>
            <a:off x="7667640" y="260280"/>
            <a:ext cx="1150920" cy="5032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r">
              <a:lnSpc>
                <a:spcPct val="100000"/>
              </a:lnSpc>
            </a:pPr>
            <a:fld id="{8957E73B-1541-4F80-B390-1BBCC05775D0}" type="slidenum">
              <a:rPr lang="de-AT" sz="1200" strike="noStrike">
                <a:solidFill>
                  <a:srgbClr val="8B8B8B"/>
                </a:solidFill>
                <a:latin typeface="Calibri"/>
                <a:ea typeface="DejaVu Sans"/>
              </a:rPr>
              <a:pPr algn="r">
                <a:lnSpc>
                  <a:spcPct val="100000"/>
                </a:lnSpc>
              </a:pPr>
              <a:t>3</a:t>
            </a:fld>
            <a:endParaRPr/>
          </a:p>
        </p:txBody>
      </p:sp>
      <p:pic>
        <p:nvPicPr>
          <p:cNvPr id="111" name="Imagem 7"/>
          <p:cNvPicPr/>
          <p:nvPr/>
        </p:nvPicPr>
        <p:blipFill>
          <a:blip r:embed="rId2"/>
          <a:stretch/>
        </p:blipFill>
        <p:spPr>
          <a:xfrm rot="10800000">
            <a:off x="34504920" y="2505960"/>
            <a:ext cx="8548200" cy="474120"/>
          </a:xfrm>
          <a:prstGeom prst="rect">
            <a:avLst/>
          </a:prstGeom>
          <a:ln>
            <a:noFill/>
          </a:ln>
        </p:spPr>
      </p:pic>
      <p:sp>
        <p:nvSpPr>
          <p:cNvPr id="112" name="CustomShape 3"/>
          <p:cNvSpPr/>
          <p:nvPr/>
        </p:nvSpPr>
        <p:spPr>
          <a:xfrm>
            <a:off x="0" y="-13680"/>
            <a:ext cx="9142560" cy="1047960"/>
          </a:xfrm>
          <a:prstGeom prst="rect">
            <a:avLst/>
          </a:prstGeom>
          <a:solidFill>
            <a:srgbClr val="A6CB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de-AT" sz="3200" strike="noStrike" dirty="0" err="1">
                <a:solidFill>
                  <a:schemeClr val="bg1"/>
                </a:solidFill>
                <a:latin typeface="Tw Cen MT"/>
                <a:ea typeface="DejaVu Sans"/>
              </a:rPr>
              <a:t>Example</a:t>
            </a:r>
            <a:r>
              <a:rPr lang="de-AT" sz="3200" strike="noStrike" dirty="0">
                <a:solidFill>
                  <a:schemeClr val="bg1"/>
                </a:solidFill>
                <a:latin typeface="Tw Cen MT"/>
                <a:ea typeface="DejaVu Sans"/>
              </a:rPr>
              <a:t>: Elevator Pitch </a:t>
            </a:r>
            <a:r>
              <a:rPr lang="de-AT" sz="3200" strike="noStrike" dirty="0" err="1">
                <a:solidFill>
                  <a:schemeClr val="bg1"/>
                </a:solidFill>
                <a:latin typeface="Tw Cen MT"/>
                <a:ea typeface="DejaVu Sans"/>
              </a:rPr>
              <a:t>and</a:t>
            </a:r>
            <a:r>
              <a:rPr lang="de-AT" sz="3200" strike="noStrike" dirty="0">
                <a:solidFill>
                  <a:schemeClr val="bg1"/>
                </a:solidFill>
                <a:latin typeface="Tw Cen MT"/>
                <a:ea typeface="DejaVu Sans"/>
              </a:rPr>
              <a:t> Persuasive </a:t>
            </a:r>
            <a:r>
              <a:rPr lang="de-AT" sz="3200" strike="noStrike" dirty="0" err="1">
                <a:solidFill>
                  <a:schemeClr val="bg1"/>
                </a:solidFill>
                <a:latin typeface="Tw Cen MT"/>
                <a:ea typeface="DejaVu Sans"/>
              </a:rPr>
              <a:t>Presentation</a:t>
            </a:r>
            <a:endParaRPr dirty="0">
              <a:solidFill>
                <a:schemeClr val="bg1"/>
              </a:solidFill>
            </a:endParaRPr>
          </a:p>
        </p:txBody>
      </p:sp>
      <p:pic>
        <p:nvPicPr>
          <p:cNvPr id="2" name="Bild 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008" t="26969" r="21370"/>
          <a:stretch/>
        </p:blipFill>
        <p:spPr>
          <a:xfrm>
            <a:off x="4543546" y="2348880"/>
            <a:ext cx="3915446" cy="3787983"/>
          </a:xfrm>
          <a:prstGeom prst="rect">
            <a:avLst/>
          </a:prstGeom>
        </p:spPr>
      </p:pic>
      <p:sp>
        <p:nvSpPr>
          <p:cNvPr id="113" name="CustomShape 4"/>
          <p:cNvSpPr/>
          <p:nvPr/>
        </p:nvSpPr>
        <p:spPr>
          <a:xfrm>
            <a:off x="683568" y="3671582"/>
            <a:ext cx="4320480" cy="2304256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de-AT" sz="2800" dirty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www.youtube.com  </a:t>
            </a:r>
            <a:br>
              <a:rPr lang="de-AT" sz="2800" dirty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</a:br>
            <a:r>
              <a:rPr lang="de-AT" sz="2800" dirty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e.g. </a:t>
            </a:r>
            <a:r>
              <a:rPr lang="de-AT" sz="2800" dirty="0" err="1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creative</a:t>
            </a:r>
            <a:r>
              <a:rPr lang="de-AT" sz="2800" dirty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de-AT" sz="2800" dirty="0" err="1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pitch</a:t>
            </a:r>
            <a:r>
              <a:rPr lang="de-AT" sz="2800" dirty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de-AT" sz="2800" dirty="0" err="1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virgin</a:t>
            </a:r>
            <a:r>
              <a:rPr lang="de-AT" sz="2800" dirty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de-AT" sz="2800" dirty="0" err="1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hotels</a:t>
            </a:r>
            <a:r>
              <a:rPr lang="de-AT" sz="2800" dirty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 (https://www.youtube.com/watch?v=EQIvwVQwLKI)</a:t>
            </a:r>
          </a:p>
        </p:txBody>
      </p:sp>
      <p:sp>
        <p:nvSpPr>
          <p:cNvPr id="3" name="Textfeld 2"/>
          <p:cNvSpPr txBox="1"/>
          <p:nvPr/>
        </p:nvSpPr>
        <p:spPr>
          <a:xfrm>
            <a:off x="467544" y="6597352"/>
            <a:ext cx="820891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900" dirty="0">
                <a:latin typeface="Calibri" charset="0"/>
                <a:ea typeface="Calibri" charset="0"/>
                <a:cs typeface="Calibri" charset="0"/>
              </a:rPr>
              <a:t>Bild: http://</a:t>
            </a:r>
            <a:r>
              <a:rPr lang="de-DE" sz="900" dirty="0" err="1">
                <a:latin typeface="Calibri" charset="0"/>
                <a:ea typeface="Calibri" charset="0"/>
                <a:cs typeface="Calibri" charset="0"/>
              </a:rPr>
              <a:t>www.thinkstockphotos.de</a:t>
            </a:r>
            <a:r>
              <a:rPr lang="de-DE" sz="900" dirty="0">
                <a:latin typeface="Calibri" charset="0"/>
                <a:ea typeface="Calibri" charset="0"/>
                <a:cs typeface="Calibri" charset="0"/>
              </a:rPr>
              <a:t>/</a:t>
            </a:r>
            <a:r>
              <a:rPr lang="de-DE" sz="900" dirty="0" err="1">
                <a:latin typeface="Calibri" charset="0"/>
                <a:ea typeface="Calibri" charset="0"/>
                <a:cs typeface="Calibri" charset="0"/>
              </a:rPr>
              <a:t>image</a:t>
            </a:r>
            <a:r>
              <a:rPr lang="de-DE" sz="900" dirty="0">
                <a:latin typeface="Calibri" charset="0"/>
                <a:ea typeface="Calibri" charset="0"/>
                <a:cs typeface="Calibri" charset="0"/>
              </a:rPr>
              <a:t>/stock-illustration-</a:t>
            </a:r>
            <a:r>
              <a:rPr lang="de-DE" sz="900" dirty="0" err="1">
                <a:latin typeface="Calibri" charset="0"/>
                <a:ea typeface="Calibri" charset="0"/>
                <a:cs typeface="Calibri" charset="0"/>
              </a:rPr>
              <a:t>businessman</a:t>
            </a:r>
            <a:r>
              <a:rPr lang="de-DE" sz="900" dirty="0">
                <a:latin typeface="Calibri" charset="0"/>
                <a:ea typeface="Calibri" charset="0"/>
                <a:cs typeface="Calibri" charset="0"/>
              </a:rPr>
              <a:t>-hand-holding-</a:t>
            </a:r>
            <a:r>
              <a:rPr lang="de-DE" sz="900" dirty="0" err="1">
                <a:latin typeface="Calibri" charset="0"/>
                <a:ea typeface="Calibri" charset="0"/>
                <a:cs typeface="Calibri" charset="0"/>
              </a:rPr>
              <a:t>stopwatch</a:t>
            </a:r>
            <a:r>
              <a:rPr lang="de-DE" sz="900" dirty="0">
                <a:latin typeface="Calibri" charset="0"/>
                <a:ea typeface="Calibri" charset="0"/>
                <a:cs typeface="Calibri" charset="0"/>
              </a:rPr>
              <a:t>-</a:t>
            </a:r>
            <a:r>
              <a:rPr lang="de-DE" sz="900" dirty="0" err="1">
                <a:latin typeface="Calibri" charset="0"/>
                <a:ea typeface="Calibri" charset="0"/>
                <a:cs typeface="Calibri" charset="0"/>
              </a:rPr>
              <a:t>with</a:t>
            </a:r>
            <a:r>
              <a:rPr lang="de-DE" sz="900" dirty="0">
                <a:latin typeface="Calibri" charset="0"/>
                <a:ea typeface="Calibri" charset="0"/>
                <a:cs typeface="Calibri" charset="0"/>
              </a:rPr>
              <a:t>/506503254/</a:t>
            </a:r>
            <a:r>
              <a:rPr lang="de-DE" sz="900" dirty="0" err="1">
                <a:latin typeface="Calibri" charset="0"/>
                <a:ea typeface="Calibri" charset="0"/>
                <a:cs typeface="Calibri" charset="0"/>
              </a:rPr>
              <a:t>popup?sq</a:t>
            </a:r>
            <a:r>
              <a:rPr lang="de-DE" sz="900" dirty="0">
                <a:latin typeface="Calibri" charset="0"/>
                <a:ea typeface="Calibri" charset="0"/>
                <a:cs typeface="Calibri" charset="0"/>
              </a:rPr>
              <a:t>=506503254/f=CPIHVX/s=Default</a:t>
            </a:r>
          </a:p>
        </p:txBody>
      </p:sp>
    </p:spTree>
    <p:extLst>
      <p:ext uri="{BB962C8B-B14F-4D97-AF65-F5344CB8AC3E}">
        <p14:creationId xmlns:p14="http://schemas.microsoft.com/office/powerpoint/2010/main" val="904031375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CustomShape 1"/>
          <p:cNvSpPr/>
          <p:nvPr/>
        </p:nvSpPr>
        <p:spPr>
          <a:xfrm>
            <a:off x="242640" y="992880"/>
            <a:ext cx="8703720" cy="5748120"/>
          </a:xfrm>
          <a:prstGeom prst="rect">
            <a:avLst/>
          </a:prstGeom>
          <a:solidFill>
            <a:schemeClr val="bg1">
              <a:alpha val="96000"/>
            </a:schemeClr>
          </a:solidFill>
          <a:ln>
            <a:noFill/>
          </a:ln>
          <a:scene3d>
            <a:camera prst="perspectiveBelow" fov="1500000">
              <a:rot lat="60000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95" name="CustomShape 2"/>
          <p:cNvSpPr/>
          <p:nvPr/>
        </p:nvSpPr>
        <p:spPr>
          <a:xfrm>
            <a:off x="7667640" y="260280"/>
            <a:ext cx="1150920" cy="5032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r">
              <a:lnSpc>
                <a:spcPct val="100000"/>
              </a:lnSpc>
            </a:pPr>
            <a:fld id="{CE0BEF51-1826-4F3E-8337-68659ABFA143}" type="slidenum">
              <a:rPr lang="de-AT" sz="1200" strike="noStrike">
                <a:solidFill>
                  <a:srgbClr val="8B8B8B"/>
                </a:solidFill>
                <a:latin typeface="Calibri"/>
                <a:ea typeface="DejaVu Sans"/>
              </a:rPr>
              <a:pPr algn="r">
                <a:lnSpc>
                  <a:spcPct val="100000"/>
                </a:lnSpc>
              </a:pPr>
              <a:t>4</a:t>
            </a:fld>
            <a:endParaRPr/>
          </a:p>
        </p:txBody>
      </p:sp>
      <p:pic>
        <p:nvPicPr>
          <p:cNvPr id="96" name="Imagem 7"/>
          <p:cNvPicPr/>
          <p:nvPr/>
        </p:nvPicPr>
        <p:blipFill>
          <a:blip r:embed="rId2"/>
          <a:stretch/>
        </p:blipFill>
        <p:spPr>
          <a:xfrm rot="10800000">
            <a:off x="34504920" y="2505960"/>
            <a:ext cx="8548200" cy="474120"/>
          </a:xfrm>
          <a:prstGeom prst="rect">
            <a:avLst/>
          </a:prstGeom>
          <a:ln>
            <a:noFill/>
          </a:ln>
        </p:spPr>
      </p:pic>
      <p:sp>
        <p:nvSpPr>
          <p:cNvPr id="97" name="CustomShape 3"/>
          <p:cNvSpPr/>
          <p:nvPr/>
        </p:nvSpPr>
        <p:spPr>
          <a:xfrm>
            <a:off x="0" y="-13680"/>
            <a:ext cx="9142560" cy="1047960"/>
          </a:xfrm>
          <a:prstGeom prst="rect">
            <a:avLst/>
          </a:prstGeom>
          <a:solidFill>
            <a:srgbClr val="A6CB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de-AT" sz="3200" dirty="0">
                <a:solidFill>
                  <a:schemeClr val="bg1"/>
                </a:solidFill>
                <a:latin typeface="Tw Cen MT"/>
              </a:rPr>
              <a:t>Content: Evaluation </a:t>
            </a:r>
            <a:r>
              <a:rPr lang="de-AT" sz="3200" dirty="0" err="1">
                <a:solidFill>
                  <a:schemeClr val="bg1"/>
                </a:solidFill>
                <a:latin typeface="Tw Cen MT"/>
              </a:rPr>
              <a:t>of</a:t>
            </a:r>
            <a:r>
              <a:rPr lang="de-AT" sz="3200" dirty="0">
                <a:solidFill>
                  <a:schemeClr val="bg1"/>
                </a:solidFill>
                <a:latin typeface="Tw Cen MT"/>
              </a:rPr>
              <a:t> </a:t>
            </a:r>
            <a:r>
              <a:rPr lang="de-AT" sz="3200" dirty="0" err="1">
                <a:solidFill>
                  <a:schemeClr val="bg1"/>
                </a:solidFill>
                <a:latin typeface="Tw Cen MT"/>
              </a:rPr>
              <a:t>the</a:t>
            </a:r>
            <a:r>
              <a:rPr lang="de-AT" sz="3200" dirty="0">
                <a:solidFill>
                  <a:schemeClr val="bg1"/>
                </a:solidFill>
                <a:latin typeface="Tw Cen MT"/>
              </a:rPr>
              <a:t> Elevator Pitch </a:t>
            </a:r>
            <a:br>
              <a:rPr lang="de-AT" sz="3200" dirty="0">
                <a:solidFill>
                  <a:schemeClr val="bg1"/>
                </a:solidFill>
                <a:latin typeface="Tw Cen MT"/>
              </a:rPr>
            </a:br>
            <a:r>
              <a:rPr lang="de-AT" sz="3200" dirty="0">
                <a:solidFill>
                  <a:schemeClr val="bg1"/>
                </a:solidFill>
                <a:latin typeface="Tw Cen MT"/>
              </a:rPr>
              <a:t>(Storytelling 2, Student </a:t>
            </a:r>
            <a:r>
              <a:rPr lang="de-AT" sz="3200" dirty="0" err="1">
                <a:solidFill>
                  <a:schemeClr val="bg1"/>
                </a:solidFill>
                <a:latin typeface="Tw Cen MT"/>
              </a:rPr>
              <a:t>manual</a:t>
            </a:r>
            <a:r>
              <a:rPr lang="de-AT" sz="3200">
                <a:solidFill>
                  <a:schemeClr val="bg1"/>
                </a:solidFill>
                <a:latin typeface="Tw Cen MT"/>
              </a:rPr>
              <a:t>, Worksheet </a:t>
            </a:r>
            <a:r>
              <a:rPr lang="de-AT" sz="3200" dirty="0">
                <a:solidFill>
                  <a:schemeClr val="bg1"/>
                </a:solidFill>
                <a:latin typeface="Tw Cen MT"/>
              </a:rPr>
              <a:t>4)</a:t>
            </a:r>
          </a:p>
        </p:txBody>
      </p:sp>
      <p:sp>
        <p:nvSpPr>
          <p:cNvPr id="98" name="CustomShape 4"/>
          <p:cNvSpPr/>
          <p:nvPr/>
        </p:nvSpPr>
        <p:spPr>
          <a:xfrm>
            <a:off x="609480" y="1124744"/>
            <a:ext cx="8228160" cy="5152216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marL="457200" indent="-457200" fontAlgn="ctr">
              <a:buFont typeface="Arial" panose="020B0604020202020204" pitchFamily="34" charset="0"/>
              <a:buChar char="•"/>
            </a:pPr>
            <a:r>
              <a:rPr lang="de-AT" sz="2800" dirty="0">
                <a:latin typeface="Calibri" charset="0"/>
                <a:ea typeface="Calibri" charset="0"/>
                <a:cs typeface="Calibri" charset="0"/>
              </a:rPr>
              <a:t>Company, </a:t>
            </a:r>
            <a:r>
              <a:rPr lang="de-AT" sz="2800" dirty="0" err="1">
                <a:latin typeface="Calibri" charset="0"/>
                <a:ea typeface="Calibri" charset="0"/>
                <a:cs typeface="Calibri" charset="0"/>
              </a:rPr>
              <a:t>product</a:t>
            </a:r>
            <a:r>
              <a:rPr lang="de-AT" sz="2800" dirty="0">
                <a:latin typeface="Calibri" charset="0"/>
                <a:ea typeface="Calibri" charset="0"/>
                <a:cs typeface="Calibri" charset="0"/>
              </a:rPr>
              <a:t>, </a:t>
            </a:r>
            <a:r>
              <a:rPr lang="de-AT" sz="2800" dirty="0" err="1">
                <a:latin typeface="Calibri" charset="0"/>
                <a:ea typeface="Calibri" charset="0"/>
                <a:cs typeface="Calibri" charset="0"/>
              </a:rPr>
              <a:t>service</a:t>
            </a:r>
            <a:r>
              <a:rPr lang="de-AT" sz="2800" dirty="0">
                <a:latin typeface="Calibri" charset="0"/>
                <a:ea typeface="Calibri" charset="0"/>
                <a:cs typeface="Calibri" charset="0"/>
              </a:rPr>
              <a:t>, </a:t>
            </a:r>
            <a:r>
              <a:rPr lang="de-AT" sz="2800" dirty="0" err="1">
                <a:latin typeface="Calibri" charset="0"/>
                <a:ea typeface="Calibri" charset="0"/>
                <a:cs typeface="Calibri" charset="0"/>
              </a:rPr>
              <a:t>name</a:t>
            </a:r>
            <a:r>
              <a:rPr lang="de-AT" sz="2800" dirty="0">
                <a:latin typeface="Calibri" charset="0"/>
                <a:ea typeface="Calibri" charset="0"/>
                <a:cs typeface="Calibri" charset="0"/>
              </a:rPr>
              <a:t>, logo, </a:t>
            </a:r>
            <a:r>
              <a:rPr lang="de-AT" sz="2800" dirty="0" err="1">
                <a:latin typeface="Calibri" charset="0"/>
                <a:ea typeface="Calibri" charset="0"/>
                <a:cs typeface="Calibri" charset="0"/>
              </a:rPr>
              <a:t>slogan</a:t>
            </a:r>
            <a:endParaRPr lang="de-AT" sz="2800" dirty="0">
              <a:latin typeface="Calibri" charset="0"/>
              <a:ea typeface="Calibri" charset="0"/>
              <a:cs typeface="Calibri" charset="0"/>
            </a:endParaRPr>
          </a:p>
          <a:p>
            <a:pPr marL="457200" indent="-457200" fontAlgn="ctr">
              <a:buFont typeface="Arial" panose="020B0604020202020204" pitchFamily="34" charset="0"/>
              <a:buChar char="•"/>
            </a:pPr>
            <a:r>
              <a:rPr lang="de-AT" sz="2800" dirty="0">
                <a:latin typeface="Calibri" charset="0"/>
                <a:ea typeface="Calibri" charset="0"/>
                <a:cs typeface="Calibri" charset="0"/>
              </a:rPr>
              <a:t>Description </a:t>
            </a:r>
            <a:r>
              <a:rPr lang="de-AT" sz="2800" dirty="0" err="1">
                <a:latin typeface="Calibri" charset="0"/>
                <a:ea typeface="Calibri" charset="0"/>
                <a:cs typeface="Calibri" charset="0"/>
              </a:rPr>
              <a:t>of</a:t>
            </a:r>
            <a:r>
              <a:rPr lang="de-AT" sz="2800" dirty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de-AT" sz="2800" dirty="0" err="1">
                <a:latin typeface="Calibri" charset="0"/>
                <a:ea typeface="Calibri" charset="0"/>
                <a:cs typeface="Calibri" charset="0"/>
              </a:rPr>
              <a:t>good</a:t>
            </a:r>
            <a:r>
              <a:rPr lang="de-AT" sz="2800" dirty="0">
                <a:latin typeface="Calibri" charset="0"/>
                <a:ea typeface="Calibri" charset="0"/>
                <a:cs typeface="Calibri" charset="0"/>
              </a:rPr>
              <a:t>(s) </a:t>
            </a:r>
            <a:r>
              <a:rPr lang="de-AT" sz="2800" dirty="0" err="1">
                <a:latin typeface="Calibri" charset="0"/>
                <a:ea typeface="Calibri" charset="0"/>
                <a:cs typeface="Calibri" charset="0"/>
              </a:rPr>
              <a:t>or</a:t>
            </a:r>
            <a:r>
              <a:rPr lang="de-AT" sz="2800" dirty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de-AT" sz="2800" dirty="0" err="1">
                <a:latin typeface="Calibri" charset="0"/>
                <a:ea typeface="Calibri" charset="0"/>
                <a:cs typeface="Calibri" charset="0"/>
              </a:rPr>
              <a:t>service</a:t>
            </a:r>
            <a:r>
              <a:rPr lang="de-AT" sz="2800" dirty="0">
                <a:latin typeface="Calibri" charset="0"/>
                <a:ea typeface="Calibri" charset="0"/>
                <a:cs typeface="Calibri" charset="0"/>
              </a:rPr>
              <a:t>(s)</a:t>
            </a:r>
          </a:p>
          <a:p>
            <a:pPr marL="457200" indent="-457200" fontAlgn="ctr">
              <a:buFont typeface="Arial" panose="020B0604020202020204" pitchFamily="34" charset="0"/>
              <a:buChar char="•"/>
            </a:pPr>
            <a:r>
              <a:rPr lang="de-AT" sz="2800" dirty="0">
                <a:latin typeface="Calibri" charset="0"/>
                <a:ea typeface="Calibri" charset="0"/>
                <a:cs typeface="Calibri" charset="0"/>
              </a:rPr>
              <a:t>USP</a:t>
            </a:r>
          </a:p>
          <a:p>
            <a:pPr marL="457200" indent="-457200" fontAlgn="ctr">
              <a:buFont typeface="Arial" panose="020B0604020202020204" pitchFamily="34" charset="0"/>
              <a:buChar char="•"/>
            </a:pPr>
            <a:r>
              <a:rPr lang="de-AT" sz="2800" dirty="0">
                <a:latin typeface="Calibri" charset="0"/>
                <a:ea typeface="Calibri" charset="0"/>
                <a:cs typeface="Calibri" charset="0"/>
              </a:rPr>
              <a:t>Marketing </a:t>
            </a:r>
            <a:r>
              <a:rPr lang="de-AT" sz="2800" dirty="0" err="1">
                <a:latin typeface="Calibri" charset="0"/>
                <a:ea typeface="Calibri" charset="0"/>
                <a:cs typeface="Calibri" charset="0"/>
              </a:rPr>
              <a:t>strategy</a:t>
            </a:r>
            <a:r>
              <a:rPr lang="de-AT" sz="2800" dirty="0">
                <a:latin typeface="Calibri" charset="0"/>
                <a:ea typeface="Calibri" charset="0"/>
                <a:cs typeface="Calibri" charset="0"/>
              </a:rPr>
              <a:t>: 4 </a:t>
            </a:r>
            <a:r>
              <a:rPr lang="de-AT" sz="2800" dirty="0" err="1">
                <a:latin typeface="Calibri" charset="0"/>
                <a:ea typeface="Calibri" charset="0"/>
                <a:cs typeface="Calibri" charset="0"/>
              </a:rPr>
              <a:t>Ps</a:t>
            </a:r>
            <a:r>
              <a:rPr lang="de-AT" sz="2800" dirty="0">
                <a:latin typeface="Calibri" charset="0"/>
                <a:ea typeface="Calibri" charset="0"/>
                <a:cs typeface="Calibri" charset="0"/>
              </a:rPr>
              <a:t> </a:t>
            </a:r>
            <a:br>
              <a:rPr lang="de-AT" sz="2800" dirty="0">
                <a:latin typeface="Calibri" charset="0"/>
                <a:ea typeface="Calibri" charset="0"/>
                <a:cs typeface="Calibri" charset="0"/>
              </a:rPr>
            </a:br>
            <a:r>
              <a:rPr lang="de-AT" sz="2800" dirty="0">
                <a:latin typeface="Calibri" charset="0"/>
                <a:ea typeface="Calibri" charset="0"/>
                <a:cs typeface="Calibri" charset="0"/>
              </a:rPr>
              <a:t>(Product, Price, Place, Promotion)</a:t>
            </a:r>
          </a:p>
          <a:p>
            <a:pPr marL="457200" indent="-457200" fontAlgn="ctr">
              <a:buFont typeface="Arial" panose="020B0604020202020204" pitchFamily="34" charset="0"/>
              <a:buChar char="•"/>
            </a:pPr>
            <a:r>
              <a:rPr lang="de-AT" sz="2800" dirty="0">
                <a:latin typeface="Calibri" charset="0"/>
                <a:ea typeface="Calibri" charset="0"/>
                <a:cs typeface="Calibri" charset="0"/>
              </a:rPr>
              <a:t>Target </a:t>
            </a:r>
            <a:r>
              <a:rPr lang="de-AT" sz="2800" dirty="0" err="1">
                <a:latin typeface="Calibri" charset="0"/>
                <a:ea typeface="Calibri" charset="0"/>
                <a:cs typeface="Calibri" charset="0"/>
              </a:rPr>
              <a:t>group</a:t>
            </a:r>
            <a:endParaRPr lang="de-AT" sz="2800" dirty="0">
              <a:latin typeface="Calibri" charset="0"/>
              <a:ea typeface="Calibri" charset="0"/>
              <a:cs typeface="Calibri" charset="0"/>
            </a:endParaRPr>
          </a:p>
          <a:p>
            <a:pPr marL="457200" indent="-457200" fontAlgn="ctr">
              <a:buFont typeface="Arial" panose="020B0604020202020204" pitchFamily="34" charset="0"/>
              <a:buChar char="•"/>
            </a:pPr>
            <a:r>
              <a:rPr lang="de-AT" sz="2800" dirty="0">
                <a:latin typeface="Calibri" charset="0"/>
                <a:ea typeface="Calibri" charset="0"/>
                <a:cs typeface="Calibri" charset="0"/>
              </a:rPr>
              <a:t>Market potential</a:t>
            </a:r>
          </a:p>
          <a:p>
            <a:pPr marL="457200" indent="-457200" fontAlgn="ctr">
              <a:buFont typeface="Arial" panose="020B0604020202020204" pitchFamily="34" charset="0"/>
              <a:buChar char="•"/>
            </a:pPr>
            <a:r>
              <a:rPr lang="de-AT" sz="2800" dirty="0">
                <a:latin typeface="Calibri" charset="0"/>
                <a:ea typeface="Calibri" charset="0"/>
                <a:cs typeface="Calibri" charset="0"/>
              </a:rPr>
              <a:t>Additional </a:t>
            </a:r>
            <a:r>
              <a:rPr lang="de-AT" sz="2800" dirty="0" err="1">
                <a:latin typeface="Calibri" charset="0"/>
                <a:ea typeface="Calibri" charset="0"/>
                <a:cs typeface="Calibri" charset="0"/>
              </a:rPr>
              <a:t>information</a:t>
            </a:r>
            <a:endParaRPr lang="de-AT" sz="2800" dirty="0">
              <a:latin typeface="Calibri" charset="0"/>
              <a:ea typeface="Calibri" charset="0"/>
              <a:cs typeface="Calibri" charset="0"/>
            </a:endParaRPr>
          </a:p>
          <a:p>
            <a:pPr marL="457200" indent="-457200" fontAlgn="ctr">
              <a:buFont typeface="Arial" panose="020B0604020202020204" pitchFamily="34" charset="0"/>
              <a:buChar char="•"/>
            </a:pPr>
            <a:r>
              <a:rPr lang="de-AT" sz="2800" b="1" dirty="0" err="1">
                <a:latin typeface="Calibri" charset="0"/>
                <a:ea typeface="Calibri" charset="0"/>
                <a:cs typeface="Calibri" charset="0"/>
              </a:rPr>
              <a:t>Presentation</a:t>
            </a:r>
            <a:r>
              <a:rPr lang="de-AT" sz="2800" b="1" dirty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de-AT" sz="2800" b="1" dirty="0" err="1">
                <a:latin typeface="Calibri" charset="0"/>
                <a:ea typeface="Calibri" charset="0"/>
                <a:cs typeface="Calibri" charset="0"/>
              </a:rPr>
              <a:t>technique</a:t>
            </a:r>
            <a:r>
              <a:rPr lang="de-AT" sz="2800" b="1" dirty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de-AT" sz="2800" b="1" dirty="0" err="1">
                <a:latin typeface="Calibri" charset="0"/>
                <a:ea typeface="Calibri" charset="0"/>
                <a:cs typeface="Calibri" charset="0"/>
              </a:rPr>
              <a:t>and</a:t>
            </a:r>
            <a:r>
              <a:rPr lang="de-AT" sz="2800" b="1" dirty="0">
                <a:latin typeface="Calibri" charset="0"/>
                <a:ea typeface="Calibri" charset="0"/>
                <a:cs typeface="Calibri" charset="0"/>
              </a:rPr>
              <a:t> material</a:t>
            </a:r>
          </a:p>
          <a:p>
            <a:pPr marL="457200" indent="-457200" fontAlgn="ctr">
              <a:buFont typeface="Arial" panose="020B0604020202020204" pitchFamily="34" charset="0"/>
              <a:buChar char="•"/>
            </a:pPr>
            <a:r>
              <a:rPr lang="de-AT" sz="2800" dirty="0">
                <a:latin typeface="Calibri" charset="0"/>
                <a:ea typeface="Calibri" charset="0"/>
                <a:cs typeface="Calibri" charset="0"/>
              </a:rPr>
              <a:t>Time </a:t>
            </a:r>
            <a:r>
              <a:rPr lang="de-AT" sz="2800" dirty="0" err="1">
                <a:latin typeface="Calibri" charset="0"/>
                <a:ea typeface="Calibri" charset="0"/>
                <a:cs typeface="Calibri" charset="0"/>
              </a:rPr>
              <a:t>management</a:t>
            </a:r>
            <a:endParaRPr lang="de-AT" sz="2800" dirty="0">
              <a:latin typeface="Calibri" charset="0"/>
              <a:ea typeface="Calibri" charset="0"/>
              <a:cs typeface="Calibri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CustomShape 1"/>
          <p:cNvSpPr/>
          <p:nvPr/>
        </p:nvSpPr>
        <p:spPr>
          <a:xfrm>
            <a:off x="242640" y="992880"/>
            <a:ext cx="8703720" cy="5748120"/>
          </a:xfrm>
          <a:prstGeom prst="rect">
            <a:avLst/>
          </a:prstGeom>
          <a:solidFill>
            <a:schemeClr val="bg1">
              <a:alpha val="96000"/>
            </a:schemeClr>
          </a:solidFill>
          <a:ln>
            <a:noFill/>
          </a:ln>
          <a:scene3d>
            <a:camera prst="perspectiveBelow" fov="1500000">
              <a:rot lat="60000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/>
          <a:lstStyle/>
          <a:p>
            <a:endParaRPr lang="de-AT"/>
          </a:p>
        </p:txBody>
      </p:sp>
      <p:sp>
        <p:nvSpPr>
          <p:cNvPr id="90" name="CustomShape 2"/>
          <p:cNvSpPr/>
          <p:nvPr/>
        </p:nvSpPr>
        <p:spPr>
          <a:xfrm>
            <a:off x="7667640" y="260280"/>
            <a:ext cx="1150920" cy="5032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r">
              <a:lnSpc>
                <a:spcPct val="100000"/>
              </a:lnSpc>
            </a:pPr>
            <a:fld id="{7248F1E1-BC33-4677-A5BA-A3A1BD40F500}" type="slidenum">
              <a:rPr lang="de-AT" sz="1200" strike="noStrike" smtClean="0">
                <a:solidFill>
                  <a:srgbClr val="8B8B8B"/>
                </a:solidFill>
                <a:latin typeface="Calibri"/>
                <a:ea typeface="DejaVu Sans"/>
              </a:rPr>
              <a:pPr algn="r">
                <a:lnSpc>
                  <a:spcPct val="100000"/>
                </a:lnSpc>
              </a:pPr>
              <a:t>5</a:t>
            </a:fld>
            <a:endParaRPr lang="de-AT"/>
          </a:p>
        </p:txBody>
      </p:sp>
      <p:pic>
        <p:nvPicPr>
          <p:cNvPr id="91" name="Imagem 7"/>
          <p:cNvPicPr/>
          <p:nvPr/>
        </p:nvPicPr>
        <p:blipFill>
          <a:blip r:embed="rId2"/>
          <a:stretch/>
        </p:blipFill>
        <p:spPr>
          <a:xfrm rot="10800000">
            <a:off x="34504920" y="2505960"/>
            <a:ext cx="8548200" cy="474120"/>
          </a:xfrm>
          <a:prstGeom prst="rect">
            <a:avLst/>
          </a:prstGeom>
          <a:ln>
            <a:noFill/>
          </a:ln>
        </p:spPr>
      </p:pic>
      <p:sp>
        <p:nvSpPr>
          <p:cNvPr id="92" name="CustomShape 3"/>
          <p:cNvSpPr/>
          <p:nvPr/>
        </p:nvSpPr>
        <p:spPr>
          <a:xfrm>
            <a:off x="0" y="-13680"/>
            <a:ext cx="9142560" cy="1047960"/>
          </a:xfrm>
          <a:prstGeom prst="rect">
            <a:avLst/>
          </a:prstGeom>
          <a:solidFill>
            <a:srgbClr val="A6CB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de-AT" sz="3200" strike="noStrike" dirty="0" err="1">
                <a:solidFill>
                  <a:schemeClr val="bg1"/>
                </a:solidFill>
                <a:latin typeface="Tw Cen MT"/>
                <a:ea typeface="DejaVu Sans"/>
              </a:rPr>
              <a:t>Structure</a:t>
            </a:r>
            <a:r>
              <a:rPr lang="de-AT" sz="3200" strike="noStrike" dirty="0">
                <a:solidFill>
                  <a:schemeClr val="bg1"/>
                </a:solidFill>
                <a:latin typeface="Tw Cen MT"/>
                <a:ea typeface="DejaVu Sans"/>
              </a:rPr>
              <a:t>: </a:t>
            </a:r>
            <a:r>
              <a:rPr lang="de-AT" sz="3200" dirty="0">
                <a:solidFill>
                  <a:schemeClr val="bg1"/>
                </a:solidFill>
                <a:latin typeface="Tw Cen MT"/>
                <a:ea typeface="DejaVu Sans"/>
              </a:rPr>
              <a:t>The </a:t>
            </a:r>
            <a:r>
              <a:rPr lang="de-AT" sz="3200" dirty="0" err="1">
                <a:solidFill>
                  <a:schemeClr val="bg1"/>
                </a:solidFill>
                <a:latin typeface="Tw Cen MT"/>
                <a:ea typeface="DejaVu Sans"/>
              </a:rPr>
              <a:t>Storytelling</a:t>
            </a:r>
            <a:r>
              <a:rPr lang="de-AT" sz="3200" dirty="0">
                <a:solidFill>
                  <a:schemeClr val="bg1"/>
                </a:solidFill>
                <a:latin typeface="Tw Cen MT"/>
                <a:ea typeface="DejaVu Sans"/>
              </a:rPr>
              <a:t> Mountain </a:t>
            </a:r>
            <a:br>
              <a:rPr lang="de-AT" sz="3200" dirty="0">
                <a:solidFill>
                  <a:schemeClr val="bg1"/>
                </a:solidFill>
                <a:latin typeface="Tw Cen MT"/>
                <a:ea typeface="DejaVu Sans"/>
              </a:rPr>
            </a:br>
            <a:r>
              <a:rPr lang="de-AT" sz="3200" dirty="0">
                <a:solidFill>
                  <a:schemeClr val="bg1"/>
                </a:solidFill>
                <a:latin typeface="Tw Cen MT"/>
                <a:ea typeface="DejaVu Sans"/>
              </a:rPr>
              <a:t>(</a:t>
            </a:r>
            <a:r>
              <a:rPr lang="de-AT" sz="3200" dirty="0" err="1">
                <a:solidFill>
                  <a:schemeClr val="bg1"/>
                </a:solidFill>
                <a:latin typeface="Tw Cen MT"/>
                <a:ea typeface="DejaVu Sans"/>
              </a:rPr>
              <a:t>Storytelling</a:t>
            </a:r>
            <a:r>
              <a:rPr lang="de-AT" sz="3200" dirty="0">
                <a:solidFill>
                  <a:schemeClr val="bg1"/>
                </a:solidFill>
                <a:latin typeface="Tw Cen MT"/>
                <a:ea typeface="DejaVu Sans"/>
              </a:rPr>
              <a:t> 1, Worksheet 3)</a:t>
            </a:r>
            <a:endParaRPr lang="de-AT" dirty="0">
              <a:solidFill>
                <a:schemeClr val="bg1"/>
              </a:solidFill>
            </a:endParaRPr>
          </a:p>
        </p:txBody>
      </p:sp>
      <p:sp>
        <p:nvSpPr>
          <p:cNvPr id="7" name="Freihandform 6"/>
          <p:cNvSpPr/>
          <p:nvPr/>
        </p:nvSpPr>
        <p:spPr>
          <a:xfrm>
            <a:off x="498984" y="1263600"/>
            <a:ext cx="8351016" cy="5362848"/>
          </a:xfrm>
          <a:custGeom>
            <a:avLst/>
            <a:gdLst>
              <a:gd name="connsiteX0" fmla="*/ 0 w 9887637"/>
              <a:gd name="connsiteY0" fmla="*/ 4832470 h 6410510"/>
              <a:gd name="connsiteX1" fmla="*/ 704850 w 9887637"/>
              <a:gd name="connsiteY1" fmla="*/ 3841870 h 6410510"/>
              <a:gd name="connsiteX2" fmla="*/ 1276350 w 9887637"/>
              <a:gd name="connsiteY2" fmla="*/ 1641595 h 6410510"/>
              <a:gd name="connsiteX3" fmla="*/ 3038475 w 9887637"/>
              <a:gd name="connsiteY3" fmla="*/ 746245 h 6410510"/>
              <a:gd name="connsiteX4" fmla="*/ 4410075 w 9887637"/>
              <a:gd name="connsiteY4" fmla="*/ 50920 h 6410510"/>
              <a:gd name="connsiteX5" fmla="*/ 7839075 w 9887637"/>
              <a:gd name="connsiteY5" fmla="*/ 2184520 h 6410510"/>
              <a:gd name="connsiteX6" fmla="*/ 8934450 w 9887637"/>
              <a:gd name="connsiteY6" fmla="*/ 2813170 h 6410510"/>
              <a:gd name="connsiteX7" fmla="*/ 9220200 w 9887637"/>
              <a:gd name="connsiteY7" fmla="*/ 4708645 h 6410510"/>
              <a:gd name="connsiteX8" fmla="*/ 9829800 w 9887637"/>
              <a:gd name="connsiteY8" fmla="*/ 6289795 h 6410510"/>
              <a:gd name="connsiteX9" fmla="*/ 9867900 w 9887637"/>
              <a:gd name="connsiteY9" fmla="*/ 6299320 h 6410510"/>
              <a:gd name="connsiteX10" fmla="*/ 9877425 w 9887637"/>
              <a:gd name="connsiteY10" fmla="*/ 6280270 h 64105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9887637" h="6410510">
                <a:moveTo>
                  <a:pt x="0" y="4832470"/>
                </a:moveTo>
                <a:cubicBezTo>
                  <a:pt x="246062" y="4603076"/>
                  <a:pt x="492125" y="4373682"/>
                  <a:pt x="704850" y="3841870"/>
                </a:cubicBezTo>
                <a:cubicBezTo>
                  <a:pt x="917575" y="3310058"/>
                  <a:pt x="887413" y="2157532"/>
                  <a:pt x="1276350" y="1641595"/>
                </a:cubicBezTo>
                <a:cubicBezTo>
                  <a:pt x="1665287" y="1125658"/>
                  <a:pt x="3038475" y="746245"/>
                  <a:pt x="3038475" y="746245"/>
                </a:cubicBezTo>
                <a:cubicBezTo>
                  <a:pt x="3560762" y="481133"/>
                  <a:pt x="3609975" y="-188793"/>
                  <a:pt x="4410075" y="50920"/>
                </a:cubicBezTo>
                <a:cubicBezTo>
                  <a:pt x="5210175" y="290632"/>
                  <a:pt x="7085013" y="1724145"/>
                  <a:pt x="7839075" y="2184520"/>
                </a:cubicBezTo>
                <a:cubicBezTo>
                  <a:pt x="8593137" y="2644895"/>
                  <a:pt x="8704263" y="2392483"/>
                  <a:pt x="8934450" y="2813170"/>
                </a:cubicBezTo>
                <a:cubicBezTo>
                  <a:pt x="9164637" y="3233857"/>
                  <a:pt x="9070975" y="4129208"/>
                  <a:pt x="9220200" y="4708645"/>
                </a:cubicBezTo>
                <a:cubicBezTo>
                  <a:pt x="9369425" y="5288082"/>
                  <a:pt x="9721850" y="6024683"/>
                  <a:pt x="9829800" y="6289795"/>
                </a:cubicBezTo>
                <a:cubicBezTo>
                  <a:pt x="9937750" y="6554907"/>
                  <a:pt x="9859962" y="6300908"/>
                  <a:pt x="9867900" y="6299320"/>
                </a:cubicBezTo>
                <a:cubicBezTo>
                  <a:pt x="9875838" y="6297732"/>
                  <a:pt x="9876631" y="6289001"/>
                  <a:pt x="9877425" y="6280270"/>
                </a:cubicBezTo>
              </a:path>
            </a:pathLst>
          </a:cu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de-AT"/>
          </a:p>
        </p:txBody>
      </p:sp>
      <p:sp>
        <p:nvSpPr>
          <p:cNvPr id="8" name="Textfeld 19"/>
          <p:cNvSpPr txBox="1"/>
          <p:nvPr/>
        </p:nvSpPr>
        <p:spPr>
          <a:xfrm>
            <a:off x="2789448" y="1147973"/>
            <a:ext cx="2086615" cy="928631"/>
          </a:xfrm>
          <a:prstGeom prst="rect">
            <a:avLst/>
          </a:prstGeom>
          <a:ln>
            <a:solidFill>
              <a:srgbClr val="39B9F6"/>
            </a:solidFill>
          </a:ln>
          <a:extLst>
            <a:ext uri="{C572A759-6A51-4108-AA02-DFA0A04FC94B}">
              <ma14:wrappingTextBoxFlag xmlns:ma14="http://schemas.microsoft.com/office/mac/drawingml/2011/main" xmlns=""/>
            </a:ext>
          </a:ex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600"/>
              </a:spcAft>
            </a:pPr>
            <a:r>
              <a:rPr lang="de-AT" sz="1600" b="1" dirty="0" err="1">
                <a:effectLst/>
                <a:latin typeface="Calibri" charset="0"/>
                <a:ea typeface="Calibri" charset="0"/>
                <a:cs typeface="Calibri" charset="0"/>
              </a:rPr>
              <a:t>Middle</a:t>
            </a:r>
            <a:endParaRPr lang="de-AT" sz="1600" dirty="0">
              <a:effectLst/>
              <a:latin typeface="Calibri" charset="0"/>
              <a:ea typeface="Calibri" charset="0"/>
              <a:cs typeface="Calibri" charset="0"/>
            </a:endParaRPr>
          </a:p>
          <a:p>
            <a:pPr algn="ctr">
              <a:spcAft>
                <a:spcPts val="600"/>
              </a:spcAft>
            </a:pPr>
            <a:r>
              <a:rPr lang="de-AT" sz="1600" dirty="0">
                <a:effectLst/>
                <a:latin typeface="Calibri" charset="0"/>
                <a:ea typeface="Calibri" charset="0"/>
                <a:cs typeface="Calibri" charset="0"/>
              </a:rPr>
              <a:t>Action? Problem? Highlight? </a:t>
            </a:r>
          </a:p>
        </p:txBody>
      </p:sp>
      <p:sp>
        <p:nvSpPr>
          <p:cNvPr id="9" name="Textfeld 20"/>
          <p:cNvSpPr txBox="1"/>
          <p:nvPr/>
        </p:nvSpPr>
        <p:spPr>
          <a:xfrm>
            <a:off x="5532648" y="2748173"/>
            <a:ext cx="2086615" cy="752835"/>
          </a:xfrm>
          <a:prstGeom prst="rect">
            <a:avLst/>
          </a:prstGeom>
          <a:ln>
            <a:solidFill>
              <a:srgbClr val="39B9F6"/>
            </a:solidFill>
          </a:ln>
          <a:extLst>
            <a:ext uri="{C572A759-6A51-4108-AA02-DFA0A04FC94B}">
              <ma14:wrappingTextBoxFlag xmlns:ma14="http://schemas.microsoft.com/office/mac/drawingml/2011/main" xmlns=""/>
            </a:ext>
          </a:ex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600"/>
              </a:spcAft>
            </a:pPr>
            <a:r>
              <a:rPr lang="de-AT" sz="1600" b="1" dirty="0">
                <a:effectLst/>
                <a:latin typeface="Calibri" charset="0"/>
                <a:ea typeface="Calibri" charset="0"/>
                <a:cs typeface="Calibri" charset="0"/>
              </a:rPr>
              <a:t>Resolution</a:t>
            </a:r>
            <a:endParaRPr lang="de-AT" sz="1600" dirty="0">
              <a:effectLst/>
              <a:latin typeface="Calibri" charset="0"/>
              <a:ea typeface="Calibri" charset="0"/>
              <a:cs typeface="Calibri" charset="0"/>
            </a:endParaRPr>
          </a:p>
          <a:p>
            <a:pPr algn="ctr">
              <a:spcAft>
                <a:spcPts val="600"/>
              </a:spcAft>
            </a:pPr>
            <a:r>
              <a:rPr lang="de-AT" sz="1600" dirty="0" err="1">
                <a:effectLst/>
                <a:latin typeface="Calibri" charset="0"/>
                <a:ea typeface="Calibri" charset="0"/>
                <a:cs typeface="Calibri" charset="0"/>
              </a:rPr>
              <a:t>Sorting</a:t>
            </a:r>
            <a:r>
              <a:rPr lang="de-AT" sz="1600" dirty="0">
                <a:effectLst/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de-AT" sz="1600" dirty="0" err="1">
                <a:effectLst/>
                <a:latin typeface="Calibri" charset="0"/>
                <a:ea typeface="Calibri" charset="0"/>
                <a:cs typeface="Calibri" charset="0"/>
              </a:rPr>
              <a:t>things</a:t>
            </a:r>
            <a:r>
              <a:rPr lang="de-AT" sz="1600" dirty="0">
                <a:effectLst/>
                <a:latin typeface="Calibri" charset="0"/>
                <a:ea typeface="Calibri" charset="0"/>
                <a:cs typeface="Calibri" charset="0"/>
              </a:rPr>
              <a:t> out</a:t>
            </a:r>
          </a:p>
        </p:txBody>
      </p:sp>
      <p:sp>
        <p:nvSpPr>
          <p:cNvPr id="13" name="Textfeld 18"/>
          <p:cNvSpPr txBox="1"/>
          <p:nvPr/>
        </p:nvSpPr>
        <p:spPr>
          <a:xfrm>
            <a:off x="402624" y="5157192"/>
            <a:ext cx="3161264" cy="1296144"/>
          </a:xfrm>
          <a:prstGeom prst="rect">
            <a:avLst/>
          </a:prstGeom>
          <a:ln>
            <a:solidFill>
              <a:srgbClr val="39B9F6"/>
            </a:solidFill>
          </a:ln>
          <a:extLst>
            <a:ext uri="{C572A759-6A51-4108-AA02-DFA0A04FC94B}">
              <ma14:wrappingTextBoxFlag xmlns:ma14="http://schemas.microsoft.com/office/mac/drawingml/2011/main" xmlns=""/>
            </a:ext>
          </a:ex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e-AT" sz="1600" b="1" dirty="0" err="1">
                <a:solidFill>
                  <a:schemeClr val="tx1"/>
                </a:solidFill>
                <a:effectLst/>
                <a:latin typeface="Calibri" charset="0"/>
                <a:ea typeface="Calibri" charset="0"/>
                <a:cs typeface="Calibri" charset="0"/>
              </a:rPr>
              <a:t>Beginning</a:t>
            </a:r>
            <a:endParaRPr lang="de-AT" sz="1600" dirty="0">
              <a:solidFill>
                <a:schemeClr val="tx1"/>
              </a:solidFill>
              <a:effectLst/>
              <a:latin typeface="Calibri" charset="0"/>
              <a:ea typeface="Calibri" charset="0"/>
              <a:cs typeface="Calibri" charset="0"/>
            </a:endParaRPr>
          </a:p>
          <a:p>
            <a:pPr algn="ctr"/>
            <a:r>
              <a:rPr lang="de-AT" sz="1600" dirty="0">
                <a:solidFill>
                  <a:schemeClr val="tx1"/>
                </a:solidFill>
                <a:effectLst/>
                <a:latin typeface="Calibri" charset="0"/>
                <a:ea typeface="Calibri" charset="0"/>
                <a:cs typeface="Calibri" charset="0"/>
              </a:rPr>
              <a:t>Who? </a:t>
            </a:r>
            <a:r>
              <a:rPr lang="de-AT" sz="1600" dirty="0" err="1">
                <a:solidFill>
                  <a:schemeClr val="tx1"/>
                </a:solidFill>
                <a:effectLst/>
                <a:latin typeface="Calibri" charset="0"/>
                <a:ea typeface="Calibri" charset="0"/>
                <a:cs typeface="Calibri" charset="0"/>
              </a:rPr>
              <a:t>What</a:t>
            </a:r>
            <a:r>
              <a:rPr lang="de-AT" sz="1600" dirty="0">
                <a:solidFill>
                  <a:schemeClr val="tx1"/>
                </a:solidFill>
                <a:effectLst/>
                <a:latin typeface="Calibri" charset="0"/>
                <a:ea typeface="Calibri" charset="0"/>
                <a:cs typeface="Calibri" charset="0"/>
              </a:rPr>
              <a:t>? </a:t>
            </a:r>
            <a:r>
              <a:rPr lang="de-AT" sz="1600" dirty="0" err="1">
                <a:solidFill>
                  <a:schemeClr val="tx1"/>
                </a:solidFill>
                <a:effectLst/>
                <a:latin typeface="Calibri" charset="0"/>
                <a:ea typeface="Calibri" charset="0"/>
                <a:cs typeface="Calibri" charset="0"/>
              </a:rPr>
              <a:t>Where</a:t>
            </a:r>
            <a:r>
              <a:rPr lang="de-AT" sz="1600" dirty="0">
                <a:solidFill>
                  <a:schemeClr val="tx1"/>
                </a:solidFill>
                <a:effectLst/>
                <a:latin typeface="Calibri" charset="0"/>
                <a:ea typeface="Calibri" charset="0"/>
                <a:cs typeface="Calibri" charset="0"/>
              </a:rPr>
              <a:t>? </a:t>
            </a:r>
            <a:r>
              <a:rPr lang="de-AT" sz="1600" dirty="0" err="1">
                <a:solidFill>
                  <a:schemeClr val="tx1"/>
                </a:solidFill>
                <a:effectLst/>
                <a:latin typeface="Calibri" charset="0"/>
                <a:ea typeface="Calibri" charset="0"/>
                <a:cs typeface="Calibri" charset="0"/>
              </a:rPr>
              <a:t>When</a:t>
            </a:r>
            <a:r>
              <a:rPr lang="de-AT" sz="1600" dirty="0">
                <a:solidFill>
                  <a:schemeClr val="tx1"/>
                </a:solidFill>
                <a:effectLst/>
                <a:latin typeface="Calibri" charset="0"/>
                <a:ea typeface="Calibri" charset="0"/>
                <a:cs typeface="Calibri" charset="0"/>
              </a:rPr>
              <a:t>?</a:t>
            </a:r>
          </a:p>
          <a:p>
            <a:pPr algn="ctr"/>
            <a:r>
              <a:rPr lang="de-AT" sz="1600" b="1" dirty="0">
                <a:solidFill>
                  <a:schemeClr val="tx1"/>
                </a:solidFill>
                <a:effectLst/>
                <a:latin typeface="Calibri" charset="0"/>
                <a:ea typeface="Calibri" charset="0"/>
                <a:cs typeface="Calibri" charset="0"/>
              </a:rPr>
              <a:t>Emotional Highlight </a:t>
            </a:r>
            <a:br>
              <a:rPr lang="de-AT" sz="1600" b="1" dirty="0">
                <a:solidFill>
                  <a:schemeClr val="tx1"/>
                </a:solidFill>
                <a:effectLst/>
                <a:latin typeface="Calibri" charset="0"/>
                <a:ea typeface="Calibri" charset="0"/>
                <a:cs typeface="Calibri" charset="0"/>
              </a:rPr>
            </a:br>
            <a:r>
              <a:rPr lang="de-AT" sz="1600" b="1" dirty="0">
                <a:solidFill>
                  <a:schemeClr val="tx1"/>
                </a:solidFill>
                <a:effectLst/>
                <a:latin typeface="Calibri" charset="0"/>
                <a:ea typeface="Calibri" charset="0"/>
                <a:cs typeface="Calibri" charset="0"/>
              </a:rPr>
              <a:t>(</a:t>
            </a:r>
            <a:r>
              <a:rPr lang="de-AT" sz="1600" b="1" dirty="0" err="1">
                <a:solidFill>
                  <a:schemeClr val="tx1"/>
                </a:solidFill>
                <a:effectLst/>
                <a:latin typeface="Calibri" charset="0"/>
                <a:ea typeface="Calibri" charset="0"/>
                <a:cs typeface="Calibri" charset="0"/>
              </a:rPr>
              <a:t>exciting</a:t>
            </a:r>
            <a:r>
              <a:rPr lang="de-AT" sz="1600" b="1" dirty="0">
                <a:solidFill>
                  <a:schemeClr val="tx1"/>
                </a:solidFill>
                <a:effectLst/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de-AT" sz="1600" b="1" dirty="0" err="1">
                <a:solidFill>
                  <a:schemeClr val="tx1"/>
                </a:solidFill>
                <a:effectLst/>
                <a:latin typeface="Calibri" charset="0"/>
                <a:ea typeface="Calibri" charset="0"/>
                <a:cs typeface="Calibri" charset="0"/>
              </a:rPr>
              <a:t>video</a:t>
            </a:r>
            <a:r>
              <a:rPr lang="de-AT" sz="1600" b="1" dirty="0">
                <a:solidFill>
                  <a:schemeClr val="tx1"/>
                </a:solidFill>
                <a:effectLst/>
                <a:latin typeface="Calibri" charset="0"/>
                <a:ea typeface="Calibri" charset="0"/>
                <a:cs typeface="Calibri" charset="0"/>
              </a:rPr>
              <a:t>, </a:t>
            </a:r>
            <a:r>
              <a:rPr lang="de-AT" sz="1600" b="1" dirty="0" err="1">
                <a:solidFill>
                  <a:schemeClr val="tx1"/>
                </a:solidFill>
                <a:effectLst/>
                <a:latin typeface="Calibri" charset="0"/>
                <a:ea typeface="Calibri" charset="0"/>
                <a:cs typeface="Calibri" charset="0"/>
              </a:rPr>
              <a:t>humorous</a:t>
            </a:r>
            <a:r>
              <a:rPr lang="de-AT" sz="1600" b="1" dirty="0">
                <a:solidFill>
                  <a:schemeClr val="tx1"/>
                </a:solidFill>
                <a:effectLst/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de-AT" sz="1600" b="1" dirty="0" err="1">
                <a:solidFill>
                  <a:schemeClr val="tx1"/>
                </a:solidFill>
                <a:effectLst/>
                <a:latin typeface="Calibri" charset="0"/>
                <a:ea typeface="Calibri" charset="0"/>
                <a:cs typeface="Calibri" charset="0"/>
              </a:rPr>
              <a:t>story</a:t>
            </a:r>
            <a:r>
              <a:rPr lang="de-AT" sz="1600" b="1" dirty="0">
                <a:solidFill>
                  <a:schemeClr val="tx1"/>
                </a:solidFill>
                <a:effectLst/>
                <a:latin typeface="Calibri" charset="0"/>
                <a:ea typeface="Calibri" charset="0"/>
                <a:cs typeface="Calibri" charset="0"/>
              </a:rPr>
              <a:t>, … -&gt; </a:t>
            </a:r>
            <a:r>
              <a:rPr lang="de-AT" sz="1600" b="1" dirty="0" err="1">
                <a:solidFill>
                  <a:schemeClr val="tx1"/>
                </a:solidFill>
                <a:effectLst/>
                <a:latin typeface="Calibri" charset="0"/>
                <a:ea typeface="Calibri" charset="0"/>
                <a:cs typeface="Calibri" charset="0"/>
              </a:rPr>
              <a:t>attention</a:t>
            </a:r>
            <a:r>
              <a:rPr lang="de-AT" sz="1600" b="1" dirty="0">
                <a:solidFill>
                  <a:schemeClr val="tx1"/>
                </a:solidFill>
                <a:effectLst/>
                <a:latin typeface="Calibri" charset="0"/>
                <a:ea typeface="Calibri" charset="0"/>
                <a:cs typeface="Calibri" charset="0"/>
              </a:rPr>
              <a:t>)</a:t>
            </a:r>
          </a:p>
        </p:txBody>
      </p:sp>
      <p:sp>
        <p:nvSpPr>
          <p:cNvPr id="14" name="Textfeld 17"/>
          <p:cNvSpPr txBox="1"/>
          <p:nvPr/>
        </p:nvSpPr>
        <p:spPr>
          <a:xfrm>
            <a:off x="729082" y="2737702"/>
            <a:ext cx="2291647" cy="680228"/>
          </a:xfrm>
          <a:prstGeom prst="rect">
            <a:avLst/>
          </a:prstGeom>
          <a:ln>
            <a:solidFill>
              <a:srgbClr val="39B9F6"/>
            </a:solidFill>
          </a:ln>
          <a:extLst>
            <a:ext uri="{C572A759-6A51-4108-AA02-DFA0A04FC94B}">
              <ma14:wrappingTextBoxFlag xmlns:ma14="http://schemas.microsoft.com/office/mac/drawingml/2011/main" xmlns=""/>
            </a:ext>
          </a:ex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600"/>
              </a:spcAft>
            </a:pPr>
            <a:r>
              <a:rPr lang="de-AT" sz="1600" b="1" dirty="0" err="1">
                <a:effectLst/>
                <a:latin typeface="Calibri" charset="0"/>
                <a:ea typeface="Calibri" charset="0"/>
                <a:cs typeface="Calibri" charset="0"/>
              </a:rPr>
              <a:t>Build-up</a:t>
            </a:r>
            <a:endParaRPr lang="de-AT" sz="1600" dirty="0">
              <a:effectLst/>
              <a:latin typeface="Calibri" charset="0"/>
              <a:ea typeface="Calibri" charset="0"/>
              <a:cs typeface="Calibri" charset="0"/>
            </a:endParaRPr>
          </a:p>
          <a:p>
            <a:pPr algn="ctr">
              <a:spcAft>
                <a:spcPts val="600"/>
              </a:spcAft>
            </a:pPr>
            <a:r>
              <a:rPr lang="de-AT" sz="1600" dirty="0">
                <a:effectLst/>
                <a:latin typeface="Calibri" charset="0"/>
                <a:ea typeface="Calibri" charset="0"/>
                <a:cs typeface="Calibri" charset="0"/>
              </a:rPr>
              <a:t>Events, </a:t>
            </a:r>
            <a:r>
              <a:rPr lang="de-AT" sz="1600" dirty="0" err="1">
                <a:effectLst/>
                <a:latin typeface="Calibri" charset="0"/>
                <a:ea typeface="Calibri" charset="0"/>
                <a:cs typeface="Calibri" charset="0"/>
              </a:rPr>
              <a:t>Clues</a:t>
            </a:r>
            <a:r>
              <a:rPr lang="de-AT" sz="1600" dirty="0">
                <a:effectLst/>
                <a:latin typeface="Calibri" charset="0"/>
                <a:ea typeface="Calibri" charset="0"/>
                <a:cs typeface="Calibri" charset="0"/>
              </a:rPr>
              <a:t>, </a:t>
            </a:r>
            <a:r>
              <a:rPr lang="de-AT" sz="1600" dirty="0" err="1">
                <a:effectLst/>
                <a:latin typeface="Calibri" charset="0"/>
                <a:ea typeface="Calibri" charset="0"/>
                <a:cs typeface="Calibri" charset="0"/>
              </a:rPr>
              <a:t>Excitement</a:t>
            </a:r>
            <a:endParaRPr lang="de-AT" sz="1600" dirty="0">
              <a:effectLst/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15" name="Textfeld 21"/>
          <p:cNvSpPr txBox="1"/>
          <p:nvPr/>
        </p:nvSpPr>
        <p:spPr>
          <a:xfrm>
            <a:off x="6499180" y="5088365"/>
            <a:ext cx="2275101" cy="1292963"/>
          </a:xfrm>
          <a:prstGeom prst="rect">
            <a:avLst/>
          </a:prstGeom>
          <a:ln>
            <a:solidFill>
              <a:srgbClr val="39B9F6"/>
            </a:solidFill>
          </a:ln>
          <a:extLst>
            <a:ext uri="{C572A759-6A51-4108-AA02-DFA0A04FC94B}">
              <ma14:wrappingTextBoxFlag xmlns:ma14="http://schemas.microsoft.com/office/mac/drawingml/2011/main" xmlns=""/>
            </a:ext>
          </a:ex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e-AT" sz="1600" b="1" dirty="0" err="1">
                <a:solidFill>
                  <a:schemeClr val="tx1"/>
                </a:solidFill>
                <a:effectLst/>
                <a:latin typeface="Calibri" charset="0"/>
                <a:ea typeface="Calibri" charset="0"/>
                <a:cs typeface="Calibri" charset="0"/>
              </a:rPr>
              <a:t>Finally</a:t>
            </a:r>
            <a:endParaRPr lang="de-AT" sz="1600" dirty="0">
              <a:solidFill>
                <a:schemeClr val="tx1"/>
              </a:solidFill>
              <a:effectLst/>
              <a:latin typeface="Calibri" charset="0"/>
              <a:ea typeface="Calibri" charset="0"/>
              <a:cs typeface="Calibri" charset="0"/>
            </a:endParaRPr>
          </a:p>
          <a:p>
            <a:pPr algn="ctr"/>
            <a:r>
              <a:rPr lang="de-AT" sz="1600" dirty="0">
                <a:solidFill>
                  <a:schemeClr val="tx1"/>
                </a:solidFill>
                <a:effectLst/>
                <a:latin typeface="Calibri" charset="0"/>
                <a:ea typeface="Calibri" charset="0"/>
                <a:cs typeface="Calibri" charset="0"/>
              </a:rPr>
              <a:t>… at </a:t>
            </a:r>
            <a:r>
              <a:rPr lang="de-AT" sz="1600" dirty="0" err="1">
                <a:solidFill>
                  <a:schemeClr val="tx1"/>
                </a:solidFill>
                <a:effectLst/>
                <a:latin typeface="Calibri" charset="0"/>
                <a:ea typeface="Calibri" charset="0"/>
                <a:cs typeface="Calibri" charset="0"/>
              </a:rPr>
              <a:t>the</a:t>
            </a:r>
            <a:r>
              <a:rPr lang="de-AT" sz="1600" dirty="0">
                <a:solidFill>
                  <a:schemeClr val="tx1"/>
                </a:solidFill>
                <a:effectLst/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de-AT" sz="1600" dirty="0" err="1">
                <a:solidFill>
                  <a:schemeClr val="tx1"/>
                </a:solidFill>
                <a:effectLst/>
                <a:latin typeface="Calibri" charset="0"/>
                <a:ea typeface="Calibri" charset="0"/>
                <a:cs typeface="Calibri" charset="0"/>
              </a:rPr>
              <a:t>very</a:t>
            </a:r>
            <a:r>
              <a:rPr lang="de-AT" sz="1600" dirty="0">
                <a:solidFill>
                  <a:schemeClr val="tx1"/>
                </a:solidFill>
                <a:effectLst/>
                <a:latin typeface="Calibri" charset="0"/>
                <a:ea typeface="Calibri" charset="0"/>
                <a:cs typeface="Calibri" charset="0"/>
              </a:rPr>
              <a:t> end …</a:t>
            </a:r>
          </a:p>
          <a:p>
            <a:pPr algn="ctr"/>
            <a:r>
              <a:rPr lang="de-AT" sz="1600" b="1" dirty="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</a:rPr>
              <a:t>Emotional Highlight (</a:t>
            </a:r>
            <a:r>
              <a:rPr lang="de-AT" sz="1600" b="1" dirty="0" err="1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</a:rPr>
              <a:t>contrasting</a:t>
            </a:r>
            <a:r>
              <a:rPr lang="de-AT" sz="1600" b="1" dirty="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de-AT" sz="1600" b="1" dirty="0" err="1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</a:rPr>
              <a:t>the</a:t>
            </a:r>
            <a:r>
              <a:rPr lang="de-AT" sz="1600" b="1" dirty="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de-AT" sz="1600" b="1" dirty="0" err="1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</a:rPr>
              <a:t>beginning</a:t>
            </a:r>
            <a:r>
              <a:rPr lang="de-AT" sz="1600" b="1" dirty="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</a:rPr>
              <a:t>)</a:t>
            </a:r>
            <a:endParaRPr lang="de-AT" sz="1600" b="1" dirty="0">
              <a:solidFill>
                <a:schemeClr val="tx1"/>
              </a:solidFill>
              <a:effectLst/>
              <a:latin typeface="Calibri" charset="0"/>
              <a:ea typeface="Calibri" charset="0"/>
              <a:cs typeface="Calibri" charset="0"/>
            </a:endParaRPr>
          </a:p>
        </p:txBody>
      </p:sp>
      <p:pic>
        <p:nvPicPr>
          <p:cNvPr id="16" name="Grafik 15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06480" flipH="1">
            <a:off x="851819" y="4262082"/>
            <a:ext cx="337015" cy="559435"/>
          </a:xfrm>
          <a:prstGeom prst="rect">
            <a:avLst/>
          </a:prstGeom>
          <a:noFill/>
        </p:spPr>
      </p:pic>
      <p:pic>
        <p:nvPicPr>
          <p:cNvPr id="17" name="Grafik 16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06480" flipH="1">
            <a:off x="1869627" y="1838043"/>
            <a:ext cx="337015" cy="559435"/>
          </a:xfrm>
          <a:prstGeom prst="rect">
            <a:avLst/>
          </a:prstGeom>
          <a:noFill/>
        </p:spPr>
      </p:pic>
      <p:pic>
        <p:nvPicPr>
          <p:cNvPr id="18" name="Grafik 17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06480" flipH="1">
            <a:off x="5556884" y="1726169"/>
            <a:ext cx="337015" cy="559435"/>
          </a:xfrm>
          <a:prstGeom prst="rect">
            <a:avLst/>
          </a:prstGeom>
          <a:noFill/>
        </p:spPr>
      </p:pic>
      <p:pic>
        <p:nvPicPr>
          <p:cNvPr id="19" name="Grafik 18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06480" flipH="1">
            <a:off x="7980611" y="3958916"/>
            <a:ext cx="337015" cy="559435"/>
          </a:xfrm>
          <a:prstGeom prst="rect">
            <a:avLst/>
          </a:prstGeom>
          <a:noFill/>
        </p:spPr>
      </p:pic>
      <p:sp>
        <p:nvSpPr>
          <p:cNvPr id="2" name="Textfeld 1"/>
          <p:cNvSpPr txBox="1"/>
          <p:nvPr/>
        </p:nvSpPr>
        <p:spPr>
          <a:xfrm>
            <a:off x="3951414" y="4483552"/>
            <a:ext cx="2160240" cy="181588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de-AT" sz="1600" b="1" dirty="0">
                <a:latin typeface="Calibri" charset="0"/>
                <a:ea typeface="Calibri" charset="0"/>
                <a:cs typeface="Calibri" charset="0"/>
              </a:rPr>
              <a:t>Stories:</a:t>
            </a:r>
            <a:r>
              <a:rPr lang="de-AT" sz="1600" dirty="0">
                <a:latin typeface="Calibri" charset="0"/>
                <a:ea typeface="Calibri" charset="0"/>
                <a:cs typeface="Calibri" charset="0"/>
              </a:rPr>
              <a:t> </a:t>
            </a:r>
            <a:br>
              <a:rPr lang="de-AT" sz="1600" dirty="0">
                <a:latin typeface="Calibri" charset="0"/>
                <a:ea typeface="Calibri" charset="0"/>
                <a:cs typeface="Calibri" charset="0"/>
              </a:rPr>
            </a:br>
            <a:r>
              <a:rPr lang="de-AT" sz="1600" dirty="0" err="1">
                <a:latin typeface="Calibri" charset="0"/>
                <a:ea typeface="Calibri" charset="0"/>
                <a:cs typeface="Calibri" charset="0"/>
              </a:rPr>
              <a:t>stimulation</a:t>
            </a:r>
            <a:r>
              <a:rPr lang="de-AT" sz="1600" dirty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de-AT" sz="1600" dirty="0" err="1">
                <a:latin typeface="Calibri" charset="0"/>
                <a:ea typeface="Calibri" charset="0"/>
                <a:cs typeface="Calibri" charset="0"/>
              </a:rPr>
              <a:t>of</a:t>
            </a:r>
            <a:r>
              <a:rPr lang="de-AT" sz="1600" dirty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de-AT" sz="1600" dirty="0" err="1">
                <a:latin typeface="Calibri" charset="0"/>
                <a:ea typeface="Calibri" charset="0"/>
                <a:cs typeface="Calibri" charset="0"/>
              </a:rPr>
              <a:t>the</a:t>
            </a:r>
            <a:r>
              <a:rPr lang="de-AT" sz="1600" dirty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de-AT" sz="1600" dirty="0" err="1">
                <a:latin typeface="Calibri" charset="0"/>
                <a:ea typeface="Calibri" charset="0"/>
                <a:cs typeface="Calibri" charset="0"/>
              </a:rPr>
              <a:t>thinking</a:t>
            </a:r>
            <a:r>
              <a:rPr lang="de-AT" sz="1600" dirty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de-AT" sz="1600" dirty="0" err="1">
                <a:latin typeface="Calibri" charset="0"/>
                <a:ea typeface="Calibri" charset="0"/>
                <a:cs typeface="Calibri" charset="0"/>
              </a:rPr>
              <a:t>process</a:t>
            </a:r>
            <a:r>
              <a:rPr lang="de-AT" sz="1600" dirty="0">
                <a:latin typeface="Calibri" charset="0"/>
                <a:ea typeface="Calibri" charset="0"/>
                <a:cs typeface="Calibri" charset="0"/>
              </a:rPr>
              <a:t>, </a:t>
            </a:r>
            <a:r>
              <a:rPr lang="de-AT" sz="1600" dirty="0" err="1">
                <a:latin typeface="Calibri" charset="0"/>
                <a:ea typeface="Calibri" charset="0"/>
                <a:cs typeface="Calibri" charset="0"/>
              </a:rPr>
              <a:t>comparison</a:t>
            </a:r>
            <a:r>
              <a:rPr lang="de-AT" sz="1600" dirty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de-AT" sz="1600" dirty="0" err="1">
                <a:latin typeface="Calibri" charset="0"/>
                <a:ea typeface="Calibri" charset="0"/>
                <a:cs typeface="Calibri" charset="0"/>
              </a:rPr>
              <a:t>with</a:t>
            </a:r>
            <a:r>
              <a:rPr lang="de-AT" sz="1600" dirty="0">
                <a:latin typeface="Calibri" charset="0"/>
                <a:ea typeface="Calibri" charset="0"/>
                <a:cs typeface="Calibri" charset="0"/>
              </a:rPr>
              <a:t> own </a:t>
            </a:r>
            <a:r>
              <a:rPr lang="de-AT" sz="1600" dirty="0" err="1">
                <a:latin typeface="Calibri" charset="0"/>
                <a:ea typeface="Calibri" charset="0"/>
                <a:cs typeface="Calibri" charset="0"/>
              </a:rPr>
              <a:t>life</a:t>
            </a:r>
            <a:r>
              <a:rPr lang="de-AT" sz="1600" dirty="0">
                <a:latin typeface="Calibri" charset="0"/>
                <a:ea typeface="Calibri" charset="0"/>
                <a:cs typeface="Calibri" charset="0"/>
              </a:rPr>
              <a:t>, </a:t>
            </a:r>
            <a:r>
              <a:rPr lang="de-AT" sz="1600" dirty="0" err="1">
                <a:latin typeface="Calibri" charset="0"/>
                <a:ea typeface="Calibri" charset="0"/>
                <a:cs typeface="Calibri" charset="0"/>
              </a:rPr>
              <a:t>specified</a:t>
            </a:r>
            <a:r>
              <a:rPr lang="de-AT" sz="1600" dirty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de-AT" sz="1600" dirty="0" err="1">
                <a:latin typeface="Calibri" charset="0"/>
                <a:ea typeface="Calibri" charset="0"/>
                <a:cs typeface="Calibri" charset="0"/>
              </a:rPr>
              <a:t>and</a:t>
            </a:r>
            <a:r>
              <a:rPr lang="de-AT" sz="1600" dirty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de-AT" sz="1600" dirty="0" err="1">
                <a:latin typeface="Calibri" charset="0"/>
                <a:ea typeface="Calibri" charset="0"/>
                <a:cs typeface="Calibri" charset="0"/>
              </a:rPr>
              <a:t>solved</a:t>
            </a:r>
            <a:r>
              <a:rPr lang="de-AT" sz="1600" dirty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de-AT" sz="1600" dirty="0" err="1">
                <a:latin typeface="Calibri" charset="0"/>
                <a:ea typeface="Calibri" charset="0"/>
                <a:cs typeface="Calibri" charset="0"/>
              </a:rPr>
              <a:t>conflict</a:t>
            </a:r>
            <a:r>
              <a:rPr lang="de-AT" sz="1600" dirty="0">
                <a:latin typeface="Calibri" charset="0"/>
                <a:ea typeface="Calibri" charset="0"/>
                <a:cs typeface="Calibri" charset="0"/>
              </a:rPr>
              <a:t> = </a:t>
            </a:r>
            <a:r>
              <a:rPr lang="de-AT" sz="1600" dirty="0" err="1">
                <a:latin typeface="Calibri" charset="0"/>
                <a:ea typeface="Calibri" charset="0"/>
                <a:cs typeface="Calibri" charset="0"/>
              </a:rPr>
              <a:t>fascinating</a:t>
            </a:r>
            <a:endParaRPr lang="de-AT" sz="1600" dirty="0">
              <a:latin typeface="Calibri" charset="0"/>
              <a:ea typeface="Calibri" charset="0"/>
              <a:cs typeface="Calibri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CustomShape 1"/>
          <p:cNvSpPr/>
          <p:nvPr/>
        </p:nvSpPr>
        <p:spPr>
          <a:xfrm>
            <a:off x="242640" y="992880"/>
            <a:ext cx="8703720" cy="5748120"/>
          </a:xfrm>
          <a:prstGeom prst="rect">
            <a:avLst/>
          </a:prstGeom>
          <a:solidFill>
            <a:schemeClr val="bg1">
              <a:alpha val="96000"/>
            </a:schemeClr>
          </a:solidFill>
          <a:ln>
            <a:noFill/>
          </a:ln>
          <a:scene3d>
            <a:camera prst="perspectiveBelow" fov="1500000">
              <a:rot lat="60000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05" name="CustomShape 2"/>
          <p:cNvSpPr/>
          <p:nvPr/>
        </p:nvSpPr>
        <p:spPr>
          <a:xfrm>
            <a:off x="7667640" y="260280"/>
            <a:ext cx="1150920" cy="5032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r">
              <a:lnSpc>
                <a:spcPct val="100000"/>
              </a:lnSpc>
            </a:pPr>
            <a:fld id="{0228BD38-5395-44ED-AC8C-A377542DDD0F}" type="slidenum">
              <a:rPr lang="de-AT" sz="1200" strike="noStrike">
                <a:solidFill>
                  <a:srgbClr val="8B8B8B"/>
                </a:solidFill>
                <a:latin typeface="Calibri"/>
                <a:ea typeface="DejaVu Sans"/>
              </a:rPr>
              <a:pPr algn="r">
                <a:lnSpc>
                  <a:spcPct val="100000"/>
                </a:lnSpc>
              </a:pPr>
              <a:t>6</a:t>
            </a:fld>
            <a:endParaRPr/>
          </a:p>
        </p:txBody>
      </p:sp>
      <p:pic>
        <p:nvPicPr>
          <p:cNvPr id="106" name="Imagem 7"/>
          <p:cNvPicPr/>
          <p:nvPr/>
        </p:nvPicPr>
        <p:blipFill>
          <a:blip r:embed="rId2"/>
          <a:stretch/>
        </p:blipFill>
        <p:spPr>
          <a:xfrm rot="10800000">
            <a:off x="34504920" y="2505960"/>
            <a:ext cx="8548200" cy="474120"/>
          </a:xfrm>
          <a:prstGeom prst="rect">
            <a:avLst/>
          </a:prstGeom>
          <a:ln>
            <a:noFill/>
          </a:ln>
        </p:spPr>
      </p:pic>
      <p:sp>
        <p:nvSpPr>
          <p:cNvPr id="107" name="CustomShape 3"/>
          <p:cNvSpPr/>
          <p:nvPr/>
        </p:nvSpPr>
        <p:spPr>
          <a:xfrm>
            <a:off x="0" y="-13680"/>
            <a:ext cx="9142560" cy="1047960"/>
          </a:xfrm>
          <a:prstGeom prst="rect">
            <a:avLst/>
          </a:prstGeom>
          <a:solidFill>
            <a:srgbClr val="A6CB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de-AT" sz="3200" strike="noStrike" dirty="0" err="1">
                <a:solidFill>
                  <a:srgbClr val="FFFFFF"/>
                </a:solidFill>
                <a:latin typeface="Tw Cen MT"/>
                <a:ea typeface="DejaVu Sans"/>
              </a:rPr>
              <a:t>Presentation</a:t>
            </a:r>
            <a:r>
              <a:rPr lang="de-AT" sz="3200" strike="noStrike" dirty="0">
                <a:solidFill>
                  <a:srgbClr val="FFFFFF"/>
                </a:solidFill>
                <a:latin typeface="Tw Cen MT"/>
                <a:ea typeface="DejaVu Sans"/>
              </a:rPr>
              <a:t> </a:t>
            </a:r>
            <a:r>
              <a:rPr lang="de-AT" sz="3200" strike="noStrike" dirty="0" err="1">
                <a:solidFill>
                  <a:srgbClr val="FFFFFF"/>
                </a:solidFill>
                <a:latin typeface="Tw Cen MT"/>
                <a:ea typeface="DejaVu Sans"/>
              </a:rPr>
              <a:t>technique</a:t>
            </a:r>
            <a:r>
              <a:rPr lang="de-AT" sz="3200" strike="noStrike" dirty="0">
                <a:solidFill>
                  <a:srgbClr val="FFFFFF"/>
                </a:solidFill>
                <a:latin typeface="Tw Cen MT"/>
                <a:ea typeface="DejaVu Sans"/>
              </a:rPr>
              <a:t> </a:t>
            </a:r>
            <a:r>
              <a:rPr lang="de-AT" sz="3200" strike="noStrike" dirty="0" err="1">
                <a:solidFill>
                  <a:srgbClr val="FFFFFF"/>
                </a:solidFill>
                <a:latin typeface="Tw Cen MT"/>
                <a:ea typeface="DejaVu Sans"/>
              </a:rPr>
              <a:t>and</a:t>
            </a:r>
            <a:r>
              <a:rPr lang="de-AT" sz="3200" strike="noStrike" dirty="0">
                <a:solidFill>
                  <a:srgbClr val="FFFFFF"/>
                </a:solidFill>
                <a:latin typeface="Tw Cen MT"/>
                <a:ea typeface="DejaVu Sans"/>
              </a:rPr>
              <a:t> </a:t>
            </a:r>
            <a:r>
              <a:rPr lang="de-AT" sz="3200" strike="noStrike" dirty="0" err="1">
                <a:solidFill>
                  <a:srgbClr val="FFFFFF"/>
                </a:solidFill>
                <a:latin typeface="Tw Cen MT"/>
                <a:ea typeface="DejaVu Sans"/>
              </a:rPr>
              <a:t>materials</a:t>
            </a:r>
            <a:endParaRPr dirty="0"/>
          </a:p>
        </p:txBody>
      </p:sp>
      <p:graphicFrame>
        <p:nvGraphicFramePr>
          <p:cNvPr id="2" name="Diagramm 1"/>
          <p:cNvGraphicFramePr/>
          <p:nvPr>
            <p:extLst>
              <p:ext uri="{D42A27DB-BD31-4B8C-83A1-F6EECF244321}">
                <p14:modId xmlns:p14="http://schemas.microsoft.com/office/powerpoint/2010/main" val="2238958822"/>
              </p:ext>
            </p:extLst>
          </p:nvPr>
        </p:nvGraphicFramePr>
        <p:xfrm>
          <a:off x="539552" y="1263600"/>
          <a:ext cx="8136904" cy="51177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202</Words>
  <Application>Microsoft Macintosh PowerPoint</Application>
  <PresentationFormat>Bildschirmpräsentation (4:3)</PresentationFormat>
  <Paragraphs>45</Paragraphs>
  <Slides>6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6</vt:i4>
      </vt:variant>
      <vt:variant>
        <vt:lpstr>Design</vt:lpstr>
      </vt:variant>
      <vt:variant>
        <vt:i4>2</vt:i4>
      </vt:variant>
      <vt:variant>
        <vt:lpstr>Folientitel</vt:lpstr>
      </vt:variant>
      <vt:variant>
        <vt:i4>6</vt:i4>
      </vt:variant>
    </vt:vector>
  </HeadingPairs>
  <TitlesOfParts>
    <vt:vector size="14" baseType="lpstr">
      <vt:lpstr>Arial</vt:lpstr>
      <vt:lpstr>Calibri</vt:lpstr>
      <vt:lpstr>Courier New</vt:lpstr>
      <vt:lpstr>DejaVu Sans</vt:lpstr>
      <vt:lpstr>StarSymbol</vt:lpstr>
      <vt:lpstr>Tw Cen MT</vt:lpstr>
      <vt:lpstr>Office Theme</vt:lpstr>
      <vt:lpstr>Office Theme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Susanne</dc:creator>
  <cp:lastModifiedBy>Teply Annamaria</cp:lastModifiedBy>
  <cp:revision>76</cp:revision>
  <cp:lastPrinted>2016-01-18T23:41:29Z</cp:lastPrinted>
  <dcterms:created xsi:type="dcterms:W3CDTF">2016-08-29T10:59:02Z</dcterms:created>
  <dcterms:modified xsi:type="dcterms:W3CDTF">2018-08-24T20:15:29Z</dcterms:modified>
</cp:coreProperties>
</file>