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1" r:id="rId2"/>
  </p:sldMasterIdLst>
  <p:notesMasterIdLst>
    <p:notesMasterId r:id="rId12"/>
  </p:notesMasterIdLst>
  <p:sldIdLst>
    <p:sldId id="265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</p:sldIdLst>
  <p:sldSz cx="9144000" cy="6858000" type="screen4x3"/>
  <p:notesSz cx="7559675" cy="10691813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0"/>
    <p:restoredTop sz="94643"/>
  </p:normalViewPr>
  <p:slideViewPr>
    <p:cSldViewPr snapToObjects="1">
      <p:cViewPr varScale="1">
        <p:scale>
          <a:sx n="115" d="100"/>
          <a:sy n="115" d="100"/>
        </p:scale>
        <p:origin x="264" y="20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theme" Target="theme/theme1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276600" cy="5365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281488" y="0"/>
            <a:ext cx="3276600" cy="5365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2C0EF9A-CE14-4713-A21D-5CC3F8185354}" type="datetimeFigureOut">
              <a:rPr lang="en-US"/>
              <a:pPr/>
              <a:t>8/24/18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4775" y="1336675"/>
            <a:ext cx="4810125" cy="36083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55650" y="5145088"/>
            <a:ext cx="6048375" cy="42100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10155238"/>
            <a:ext cx="3276600" cy="5365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281488" y="10155238"/>
            <a:ext cx="3276600" cy="5365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CCBA0F8-C287-4FF8-B6B8-278E2F5ADC43}" type="slidenum">
              <a:rPr lang="en-US"/>
              <a:pPr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06368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CBA0F8-C287-4FF8-B6B8-278E2F5ADC43}" type="slidenum">
              <a:rPr lang="en-US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646844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CBA0F8-C287-4FF8-B6B8-278E2F5ADC43}" type="slidenum">
              <a:rPr lang="en-US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642661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CBA0F8-C287-4FF8-B6B8-278E2F5ADC43}" type="slidenum">
              <a:rPr lang="en-US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350094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CBA0F8-C287-4FF8-B6B8-278E2F5ADC43}" type="slidenum">
              <a:rPr lang="en-US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076577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CBA0F8-C287-4FF8-B6B8-278E2F5ADC43}" type="slidenum">
              <a:rPr lang="en-US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673243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CBA0F8-C287-4FF8-B6B8-278E2F5ADC43}" type="slidenum">
              <a:rPr lang="en-US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940415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CBA0F8-C287-4FF8-B6B8-278E2F5ADC43}" type="slidenum">
              <a:rPr lang="en-US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555707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CBA0F8-C287-4FF8-B6B8-278E2F5ADC43}" type="slidenum">
              <a:rPr lang="en-US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03210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24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25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27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28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29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30" name="PlaceHolder 5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32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33" name="PlaceHolder 3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pic>
        <p:nvPicPr>
          <p:cNvPr id="34" name="Picture 33"/>
          <p:cNvPicPr/>
          <p:nvPr/>
        </p:nvPicPr>
        <p:blipFill>
          <a:blip r:embed="rId2"/>
          <a:stretch/>
        </p:blipFill>
        <p:spPr>
          <a:xfrm>
            <a:off x="2079000" y="1604520"/>
            <a:ext cx="4984920" cy="3977280"/>
          </a:xfrm>
          <a:prstGeom prst="rect">
            <a:avLst/>
          </a:prstGeom>
          <a:ln>
            <a:noFill/>
          </a:ln>
        </p:spPr>
      </p:pic>
      <p:pic>
        <p:nvPicPr>
          <p:cNvPr id="35" name="Picture 34"/>
          <p:cNvPicPr/>
          <p:nvPr/>
        </p:nvPicPr>
        <p:blipFill>
          <a:blip r:embed="rId2"/>
          <a:stretch/>
        </p:blipFill>
        <p:spPr>
          <a:xfrm>
            <a:off x="2079000" y="1604520"/>
            <a:ext cx="4984920" cy="397728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39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41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43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44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784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48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49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50" name="PlaceHolder 4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3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52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53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54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56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57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58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60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61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63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64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65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66" name="PlaceHolder 5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68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69" name="PlaceHolder 3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pic>
        <p:nvPicPr>
          <p:cNvPr id="70" name="Picture 69"/>
          <p:cNvPicPr/>
          <p:nvPr/>
        </p:nvPicPr>
        <p:blipFill>
          <a:blip r:embed="rId2"/>
          <a:stretch/>
        </p:blipFill>
        <p:spPr>
          <a:xfrm>
            <a:off x="2079000" y="1604520"/>
            <a:ext cx="4984920" cy="3977280"/>
          </a:xfrm>
          <a:prstGeom prst="rect">
            <a:avLst/>
          </a:prstGeom>
          <a:ln>
            <a:noFill/>
          </a:ln>
        </p:spPr>
      </p:pic>
      <p:pic>
        <p:nvPicPr>
          <p:cNvPr id="71" name="Picture 70"/>
          <p:cNvPicPr/>
          <p:nvPr/>
        </p:nvPicPr>
        <p:blipFill>
          <a:blip r:embed="rId2"/>
          <a:stretch/>
        </p:blipFill>
        <p:spPr>
          <a:xfrm>
            <a:off x="2079000" y="1604520"/>
            <a:ext cx="4984920" cy="397728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5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7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8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784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12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13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14" name="PlaceHolder 4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16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17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18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20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21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22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r>
              <a:rPr lang="de-AT" sz="4400">
                <a:latin typeface="Arial"/>
              </a:rPr>
              <a:t>Format des Titeltextes durch Klicken bearbeiten</a:t>
            </a:r>
            <a:endParaRPr/>
          </a:p>
        </p:txBody>
      </p:sp>
      <p:sp>
        <p:nvSpPr>
          <p:cNvPr id="3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/>
          <a:lstStyle/>
          <a:p>
            <a:pPr>
              <a:buSzPct val="45000"/>
              <a:buFont typeface="StarSymbol"/>
              <a:buChar char=""/>
            </a:pPr>
            <a:r>
              <a:rPr lang="de-AT" sz="3200">
                <a:latin typeface="Arial"/>
              </a:rPr>
              <a:t>Format des Gliederungstextes durch Klicken bearbeiten</a:t>
            </a:r>
            <a:endParaRPr/>
          </a:p>
          <a:p>
            <a:pPr lvl="1">
              <a:buSzPct val="75000"/>
              <a:buFont typeface="StarSymbol"/>
              <a:buChar char=""/>
            </a:pPr>
            <a:r>
              <a:rPr lang="de-AT" sz="2800">
                <a:latin typeface="Arial"/>
              </a:rPr>
              <a:t>Zweite Gliederungsebene</a:t>
            </a:r>
            <a:endParaRPr/>
          </a:p>
          <a:p>
            <a:pPr lvl="2">
              <a:buSzPct val="45000"/>
              <a:buFont typeface="StarSymbol"/>
              <a:buChar char=""/>
            </a:pPr>
            <a:r>
              <a:rPr lang="de-AT" sz="2400">
                <a:latin typeface="Arial"/>
              </a:rPr>
              <a:t>Dritte Gliederungsebene</a:t>
            </a:r>
            <a:endParaRPr/>
          </a:p>
          <a:p>
            <a:pPr lvl="3">
              <a:buSzPct val="75000"/>
              <a:buFont typeface="StarSymbol"/>
              <a:buChar char=""/>
            </a:pPr>
            <a:r>
              <a:rPr lang="de-AT" sz="2000">
                <a:latin typeface="Arial"/>
              </a:rPr>
              <a:t>Vierte Gliederungsebene</a:t>
            </a:r>
            <a:endParaRPr/>
          </a:p>
          <a:p>
            <a:pPr lvl="4">
              <a:buSzPct val="45000"/>
              <a:buFont typeface="StarSymbol"/>
              <a:buChar char=""/>
            </a:pPr>
            <a:r>
              <a:rPr lang="de-AT" sz="2000">
                <a:latin typeface="Arial"/>
              </a:rPr>
              <a:t>Fünfte Gliederungsebene</a:t>
            </a:r>
            <a:endParaRPr/>
          </a:p>
          <a:p>
            <a:pPr lvl="5">
              <a:buSzPct val="45000"/>
              <a:buFont typeface="StarSymbol"/>
              <a:buChar char=""/>
            </a:pPr>
            <a:r>
              <a:rPr lang="de-AT" sz="2000">
                <a:latin typeface="Arial"/>
              </a:rPr>
              <a:t>Sechste Gliederungsebene</a:t>
            </a:r>
            <a:endParaRPr/>
          </a:p>
          <a:p>
            <a:pPr lvl="6">
              <a:buSzPct val="45000"/>
              <a:buFont typeface="StarSymbol"/>
              <a:buChar char=""/>
            </a:pPr>
            <a:r>
              <a:rPr lang="de-AT" sz="2000">
                <a:latin typeface="Arial"/>
              </a:rPr>
              <a:t>Siebte Gliederungsebene</a:t>
            </a:r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r>
              <a:rPr lang="de-AT" sz="4400">
                <a:latin typeface="Arial"/>
              </a:rPr>
              <a:t>Format des Titeltextes durch Klicken bearbeiten</a:t>
            </a:r>
            <a:endParaRPr/>
          </a:p>
        </p:txBody>
      </p:sp>
      <p:sp>
        <p:nvSpPr>
          <p:cNvPr id="37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/>
          <a:lstStyle/>
          <a:p>
            <a:pPr>
              <a:buSzPct val="45000"/>
              <a:buFont typeface="StarSymbol"/>
              <a:buChar char=""/>
            </a:pPr>
            <a:r>
              <a:rPr lang="de-AT" sz="3200">
                <a:latin typeface="Arial"/>
              </a:rPr>
              <a:t>Format des Gliederungstextes durch Klicken bearbeiten</a:t>
            </a:r>
            <a:endParaRPr/>
          </a:p>
          <a:p>
            <a:pPr lvl="1">
              <a:buSzPct val="75000"/>
              <a:buFont typeface="StarSymbol"/>
              <a:buChar char=""/>
            </a:pPr>
            <a:r>
              <a:rPr lang="de-AT" sz="2800">
                <a:latin typeface="Arial"/>
              </a:rPr>
              <a:t>Zweite Gliederungsebene</a:t>
            </a:r>
            <a:endParaRPr/>
          </a:p>
          <a:p>
            <a:pPr lvl="2">
              <a:buSzPct val="45000"/>
              <a:buFont typeface="StarSymbol"/>
              <a:buChar char=""/>
            </a:pPr>
            <a:r>
              <a:rPr lang="de-AT" sz="2400">
                <a:latin typeface="Arial"/>
              </a:rPr>
              <a:t>Dritte Gliederungsebene</a:t>
            </a:r>
            <a:endParaRPr/>
          </a:p>
          <a:p>
            <a:pPr lvl="3">
              <a:buSzPct val="75000"/>
              <a:buFont typeface="StarSymbol"/>
              <a:buChar char=""/>
            </a:pPr>
            <a:r>
              <a:rPr lang="de-AT" sz="2000">
                <a:latin typeface="Arial"/>
              </a:rPr>
              <a:t>Vierte Gliederungsebene</a:t>
            </a:r>
            <a:endParaRPr/>
          </a:p>
          <a:p>
            <a:pPr lvl="4">
              <a:buSzPct val="45000"/>
              <a:buFont typeface="StarSymbol"/>
              <a:buChar char=""/>
            </a:pPr>
            <a:r>
              <a:rPr lang="de-AT" sz="2000">
                <a:latin typeface="Arial"/>
              </a:rPr>
              <a:t>Fünfte Gliederungsebene</a:t>
            </a:r>
            <a:endParaRPr/>
          </a:p>
          <a:p>
            <a:pPr lvl="5">
              <a:buSzPct val="45000"/>
              <a:buFont typeface="StarSymbol"/>
              <a:buChar char=""/>
            </a:pPr>
            <a:r>
              <a:rPr lang="de-AT" sz="2000">
                <a:latin typeface="Arial"/>
              </a:rPr>
              <a:t>Sechste Gliederungsebene</a:t>
            </a:r>
            <a:endParaRPr/>
          </a:p>
          <a:p>
            <a:pPr lvl="6">
              <a:buSzPct val="45000"/>
              <a:buFont typeface="StarSymbol"/>
              <a:buChar char=""/>
            </a:pPr>
            <a:r>
              <a:rPr lang="de-AT" sz="2000">
                <a:latin typeface="Arial"/>
              </a:rPr>
              <a:t>Siebte Gliederungsebene</a:t>
            </a:r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jpeg"/><Relationship Id="rId5" Type="http://schemas.openxmlformats.org/officeDocument/2006/relationships/image" Target="../media/image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2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" name="Imagem 7"/>
          <p:cNvPicPr/>
          <p:nvPr/>
        </p:nvPicPr>
        <p:blipFill>
          <a:blip r:embed="rId2"/>
          <a:stretch/>
        </p:blipFill>
        <p:spPr>
          <a:xfrm rot="10800000">
            <a:off x="34504920" y="2505960"/>
            <a:ext cx="8548200" cy="474120"/>
          </a:xfrm>
          <a:prstGeom prst="rect">
            <a:avLst/>
          </a:prstGeom>
          <a:ln>
            <a:noFill/>
          </a:ln>
        </p:spPr>
      </p:pic>
      <p:sp>
        <p:nvSpPr>
          <p:cNvPr id="73" name="CustomShape 1"/>
          <p:cNvSpPr/>
          <p:nvPr/>
        </p:nvSpPr>
        <p:spPr>
          <a:xfrm>
            <a:off x="0" y="-38880"/>
            <a:ext cx="9142560" cy="1047960"/>
          </a:xfrm>
          <a:prstGeom prst="rect">
            <a:avLst/>
          </a:prstGeom>
          <a:solidFill>
            <a:srgbClr val="00AE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/>
          <a:lstStyle/>
          <a:p>
            <a:pPr marL="4273550" indent="-4273550"/>
            <a:r>
              <a:rPr lang="de-AT" sz="2800" strike="noStrike" dirty="0">
                <a:solidFill>
                  <a:srgbClr val="FFFFFF"/>
                </a:solidFill>
                <a:latin typeface="Tw Cen MT"/>
                <a:ea typeface="DejaVu Sans"/>
              </a:rPr>
              <a:t>                       </a:t>
            </a:r>
            <a:r>
              <a:rPr lang="de-AT" strike="noStrike" dirty="0">
                <a:solidFill>
                  <a:srgbClr val="FFFFFF"/>
                </a:solidFill>
                <a:latin typeface="Tw Cen MT"/>
                <a:ea typeface="DejaVu Sans"/>
              </a:rPr>
              <a:t> Real </a:t>
            </a:r>
            <a:r>
              <a:rPr lang="de-AT" dirty="0">
                <a:solidFill>
                  <a:srgbClr val="FFFFFF"/>
                </a:solidFill>
                <a:latin typeface="Tw Cen MT"/>
                <a:ea typeface="DejaVu Sans"/>
              </a:rPr>
              <a:t>Market </a:t>
            </a:r>
            <a:r>
              <a:rPr lang="de-AT" strike="noStrike" dirty="0">
                <a:solidFill>
                  <a:srgbClr val="FFFFFF"/>
                </a:solidFill>
                <a:latin typeface="Tw Cen MT"/>
                <a:ea typeface="DejaVu Sans"/>
              </a:rPr>
              <a:t>Challenge / B1: </a:t>
            </a:r>
            <a:r>
              <a:rPr lang="de-AT" dirty="0">
                <a:solidFill>
                  <a:srgbClr val="FFFFFF"/>
                </a:solidFill>
                <a:latin typeface="Tw Cen MT"/>
                <a:ea typeface="DejaVu Sans"/>
              </a:rPr>
              <a:t>Core Businessplan</a:t>
            </a:r>
          </a:p>
        </p:txBody>
      </p:sp>
      <p:pic>
        <p:nvPicPr>
          <p:cNvPr id="74" name="Picture 1"/>
          <p:cNvPicPr/>
          <p:nvPr/>
        </p:nvPicPr>
        <p:blipFill>
          <a:blip r:embed="rId3"/>
          <a:stretch/>
        </p:blipFill>
        <p:spPr>
          <a:xfrm>
            <a:off x="0" y="12960"/>
            <a:ext cx="2132280" cy="852120"/>
          </a:xfrm>
          <a:prstGeom prst="rect">
            <a:avLst/>
          </a:prstGeom>
          <a:ln>
            <a:noFill/>
          </a:ln>
        </p:spPr>
      </p:pic>
      <p:sp>
        <p:nvSpPr>
          <p:cNvPr id="75" name="CustomShape 2"/>
          <p:cNvSpPr/>
          <p:nvPr/>
        </p:nvSpPr>
        <p:spPr>
          <a:xfrm>
            <a:off x="146580" y="1182280"/>
            <a:ext cx="8623080" cy="5205600"/>
          </a:xfrm>
          <a:prstGeom prst="rect">
            <a:avLst/>
          </a:prstGeom>
          <a:solidFill>
            <a:schemeClr val="bg1">
              <a:alpha val="95000"/>
            </a:schemeClr>
          </a:solidFill>
          <a:ln>
            <a:noFill/>
          </a:ln>
          <a:scene3d>
            <a:camera prst="perspectiveBelow" fov="1500000">
              <a:rot lat="60000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/>
          <a:lstStyle/>
          <a:p>
            <a:endParaRPr lang="de-DE" dirty="0"/>
          </a:p>
        </p:txBody>
      </p:sp>
      <p:sp>
        <p:nvSpPr>
          <p:cNvPr id="77" name="CustomShape 3"/>
          <p:cNvSpPr/>
          <p:nvPr/>
        </p:nvSpPr>
        <p:spPr>
          <a:xfrm>
            <a:off x="459720" y="1834607"/>
            <a:ext cx="5137516" cy="3569917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/>
          <a:lstStyle/>
          <a:p>
            <a:pPr>
              <a:spcBef>
                <a:spcPts val="600"/>
              </a:spcBef>
            </a:pPr>
            <a:r>
              <a:rPr lang="de-AT" sz="3000" b="1" dirty="0">
                <a:solidFill>
                  <a:srgbClr val="FBB900"/>
                </a:solidFill>
                <a:latin typeface="Calibri" charset="0"/>
                <a:ea typeface="Calibri" charset="0"/>
                <a:cs typeface="Calibri" charset="0"/>
              </a:rPr>
              <a:t>Real Market Challenge B1</a:t>
            </a:r>
            <a:endParaRPr lang="de-AT" sz="3000" b="1" strike="noStrike" dirty="0">
              <a:solidFill>
                <a:srgbClr val="FBB900"/>
              </a:solidFill>
              <a:latin typeface="Calibri" charset="0"/>
              <a:ea typeface="Calibri" charset="0"/>
              <a:cs typeface="Calibri" charset="0"/>
            </a:endParaRPr>
          </a:p>
          <a:p>
            <a:pPr>
              <a:spcBef>
                <a:spcPts val="600"/>
              </a:spcBef>
            </a:pPr>
            <a:r>
              <a:rPr lang="de-AT" b="1" dirty="0">
                <a:solidFill>
                  <a:srgbClr val="FBB900"/>
                </a:solidFill>
                <a:latin typeface="Calibri" charset="0"/>
                <a:ea typeface="Calibri" charset="0"/>
                <a:cs typeface="Calibri" charset="0"/>
              </a:rPr>
              <a:t>I </a:t>
            </a:r>
            <a:r>
              <a:rPr lang="de-AT" b="1" dirty="0" err="1">
                <a:solidFill>
                  <a:srgbClr val="FBB900"/>
                </a:solidFill>
                <a:latin typeface="Calibri" charset="0"/>
                <a:ea typeface="Calibri" charset="0"/>
                <a:cs typeface="Calibri" charset="0"/>
              </a:rPr>
              <a:t>can</a:t>
            </a:r>
            <a:r>
              <a:rPr lang="de-AT" b="1" dirty="0">
                <a:solidFill>
                  <a:srgbClr val="FBB900"/>
                </a:solidFill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de-AT" b="1" dirty="0" err="1">
                <a:solidFill>
                  <a:srgbClr val="FBB900"/>
                </a:solidFill>
                <a:latin typeface="Calibri" charset="0"/>
                <a:ea typeface="Calibri" charset="0"/>
                <a:cs typeface="Calibri" charset="0"/>
              </a:rPr>
              <a:t>develop</a:t>
            </a:r>
            <a:r>
              <a:rPr lang="de-AT" b="1" dirty="0">
                <a:solidFill>
                  <a:srgbClr val="FBB900"/>
                </a:solidFill>
                <a:latin typeface="Calibri" charset="0"/>
                <a:ea typeface="Calibri" charset="0"/>
                <a:cs typeface="Calibri" charset="0"/>
              </a:rPr>
              <a:t> a </a:t>
            </a:r>
            <a:r>
              <a:rPr lang="de-AT" b="1" dirty="0" err="1">
                <a:solidFill>
                  <a:srgbClr val="FBB900"/>
                </a:solidFill>
                <a:latin typeface="Calibri" charset="0"/>
                <a:ea typeface="Calibri" charset="0"/>
                <a:cs typeface="Calibri" charset="0"/>
              </a:rPr>
              <a:t>business</a:t>
            </a:r>
            <a:r>
              <a:rPr lang="de-AT" b="1" dirty="0">
                <a:solidFill>
                  <a:srgbClr val="FBB900"/>
                </a:solidFill>
                <a:latin typeface="Calibri" charset="0"/>
                <a:ea typeface="Calibri" charset="0"/>
                <a:cs typeface="Calibri" charset="0"/>
              </a:rPr>
              <a:t> plan </a:t>
            </a:r>
            <a:r>
              <a:rPr lang="de-AT" b="1" dirty="0" err="1">
                <a:solidFill>
                  <a:srgbClr val="FBB900"/>
                </a:solidFill>
                <a:latin typeface="Calibri" charset="0"/>
                <a:ea typeface="Calibri" charset="0"/>
                <a:cs typeface="Calibri" charset="0"/>
              </a:rPr>
              <a:t>for</a:t>
            </a:r>
            <a:r>
              <a:rPr lang="de-AT" b="1" dirty="0">
                <a:solidFill>
                  <a:srgbClr val="FBB900"/>
                </a:solidFill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de-AT" b="1" dirty="0" err="1">
                <a:solidFill>
                  <a:srgbClr val="FBB900"/>
                </a:solidFill>
                <a:latin typeface="Calibri" charset="0"/>
                <a:ea typeface="Calibri" charset="0"/>
                <a:cs typeface="Calibri" charset="0"/>
              </a:rPr>
              <a:t>the</a:t>
            </a:r>
            <a:r>
              <a:rPr lang="de-AT" b="1" dirty="0">
                <a:solidFill>
                  <a:srgbClr val="FBB900"/>
                </a:solidFill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de-AT" b="1" dirty="0" err="1">
                <a:solidFill>
                  <a:srgbClr val="FBB900"/>
                </a:solidFill>
                <a:latin typeface="Calibri" charset="0"/>
                <a:ea typeface="Calibri" charset="0"/>
                <a:cs typeface="Calibri" charset="0"/>
              </a:rPr>
              <a:t>market</a:t>
            </a:r>
            <a:r>
              <a:rPr lang="de-AT" b="1" dirty="0">
                <a:solidFill>
                  <a:srgbClr val="FBB900"/>
                </a:solidFill>
                <a:latin typeface="Calibri" charset="0"/>
                <a:ea typeface="Calibri" charset="0"/>
                <a:cs typeface="Calibri" charset="0"/>
              </a:rPr>
              <a:t>.      </a:t>
            </a:r>
            <a:r>
              <a:rPr lang="de-DE" dirty="0">
                <a:solidFill>
                  <a:srgbClr val="FBB900"/>
                </a:solidFill>
                <a:latin typeface="Calibri" charset="0"/>
                <a:ea typeface="Calibri" charset="0"/>
                <a:cs typeface="Calibri" charset="0"/>
              </a:rPr>
              <a:t> </a:t>
            </a:r>
            <a:endParaRPr lang="de-AT" dirty="0">
              <a:solidFill>
                <a:srgbClr val="FBB900"/>
              </a:solidFill>
              <a:latin typeface="Calibri" charset="0"/>
              <a:ea typeface="Calibri" charset="0"/>
              <a:cs typeface="Calibri" charset="0"/>
            </a:endParaRPr>
          </a:p>
          <a:p>
            <a:pPr>
              <a:spcBef>
                <a:spcPts val="600"/>
              </a:spcBef>
            </a:pPr>
            <a:r>
              <a:rPr lang="de-AT" dirty="0">
                <a:solidFill>
                  <a:srgbClr val="FBB900"/>
                </a:solidFill>
                <a:latin typeface="Calibri" charset="0"/>
                <a:ea typeface="Calibri" charset="0"/>
                <a:cs typeface="Calibri" charset="0"/>
              </a:rPr>
              <a:t>Core </a:t>
            </a:r>
            <a:r>
              <a:rPr lang="de-AT" dirty="0" err="1">
                <a:solidFill>
                  <a:srgbClr val="FBB900"/>
                </a:solidFill>
                <a:latin typeface="Calibri" charset="0"/>
                <a:ea typeface="Calibri" charset="0"/>
                <a:cs typeface="Calibri" charset="0"/>
              </a:rPr>
              <a:t>Entrepreneurial</a:t>
            </a:r>
            <a:r>
              <a:rPr lang="de-AT" dirty="0">
                <a:solidFill>
                  <a:srgbClr val="FBB900"/>
                </a:solidFill>
                <a:latin typeface="Calibri" charset="0"/>
                <a:ea typeface="Calibri" charset="0"/>
                <a:cs typeface="Calibri" charset="0"/>
              </a:rPr>
              <a:t> Education </a:t>
            </a:r>
            <a:endParaRPr dirty="0">
              <a:solidFill>
                <a:srgbClr val="FBB900"/>
              </a:solidFill>
              <a:latin typeface="Calibri" charset="0"/>
              <a:ea typeface="Calibri" charset="0"/>
              <a:cs typeface="Calibri" charset="0"/>
            </a:endParaRPr>
          </a:p>
        </p:txBody>
      </p:sp>
      <p:pic>
        <p:nvPicPr>
          <p:cNvPr id="81" name="Picture 13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94416" y="1819686"/>
            <a:ext cx="2763680" cy="2763680"/>
          </a:xfrm>
          <a:prstGeom prst="rect">
            <a:avLst/>
          </a:prstGeom>
          <a:ln>
            <a:noFill/>
          </a:ln>
        </p:spPr>
      </p:pic>
      <p:sp>
        <p:nvSpPr>
          <p:cNvPr id="2" name="Textfeld 1"/>
          <p:cNvSpPr txBox="1"/>
          <p:nvPr/>
        </p:nvSpPr>
        <p:spPr>
          <a:xfrm>
            <a:off x="5004048" y="4294837"/>
            <a:ext cx="37444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de-AT" b="1" dirty="0">
                <a:solidFill>
                  <a:srgbClr val="FBB900"/>
                </a:solidFill>
                <a:latin typeface="Calibri" charset="0"/>
                <a:ea typeface="Calibri" charset="0"/>
                <a:cs typeface="Calibri" charset="0"/>
              </a:rPr>
              <a:t>Key </a:t>
            </a:r>
            <a:r>
              <a:rPr lang="de-AT" b="1" dirty="0" err="1">
                <a:solidFill>
                  <a:srgbClr val="FBB900"/>
                </a:solidFill>
                <a:latin typeface="Calibri" charset="0"/>
                <a:ea typeface="Calibri" charset="0"/>
                <a:cs typeface="Calibri" charset="0"/>
              </a:rPr>
              <a:t>Questions</a:t>
            </a:r>
            <a:r>
              <a:rPr lang="de-AT" b="1" dirty="0">
                <a:solidFill>
                  <a:srgbClr val="FBB900"/>
                </a:solidFill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de-AT" b="1" dirty="0" err="1">
                <a:solidFill>
                  <a:srgbClr val="FBB900"/>
                </a:solidFill>
                <a:latin typeface="Calibri" charset="0"/>
                <a:ea typeface="Calibri" charset="0"/>
                <a:cs typeface="Calibri" charset="0"/>
              </a:rPr>
              <a:t>for</a:t>
            </a:r>
            <a:r>
              <a:rPr lang="de-AT" b="1" dirty="0">
                <a:solidFill>
                  <a:srgbClr val="FBB900"/>
                </a:solidFill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de-AT" b="1" dirty="0" err="1">
                <a:solidFill>
                  <a:srgbClr val="FBB900"/>
                </a:solidFill>
                <a:latin typeface="Calibri" charset="0"/>
                <a:ea typeface="Calibri" charset="0"/>
                <a:cs typeface="Calibri" charset="0"/>
              </a:rPr>
              <a:t>your</a:t>
            </a:r>
            <a:r>
              <a:rPr lang="de-AT" b="1" dirty="0">
                <a:solidFill>
                  <a:srgbClr val="FBB900"/>
                </a:solidFill>
                <a:latin typeface="Calibri" charset="0"/>
                <a:ea typeface="Calibri" charset="0"/>
                <a:cs typeface="Calibri" charset="0"/>
              </a:rPr>
              <a:t> </a:t>
            </a:r>
            <a:br>
              <a:rPr lang="de-AT" b="1" dirty="0">
                <a:solidFill>
                  <a:srgbClr val="FBB900"/>
                </a:solidFill>
                <a:latin typeface="Calibri" charset="0"/>
                <a:ea typeface="Calibri" charset="0"/>
                <a:cs typeface="Calibri" charset="0"/>
              </a:rPr>
            </a:br>
            <a:r>
              <a:rPr lang="de-AT" b="1" dirty="0">
                <a:solidFill>
                  <a:srgbClr val="FBB900"/>
                </a:solidFill>
                <a:latin typeface="Calibri" charset="0"/>
                <a:ea typeface="Calibri" charset="0"/>
                <a:cs typeface="Calibri" charset="0"/>
              </a:rPr>
              <a:t>Core Business Plan</a:t>
            </a:r>
          </a:p>
        </p:txBody>
      </p:sp>
      <p:grpSp>
        <p:nvGrpSpPr>
          <p:cNvPr id="19" name="Gruppieren 18">
            <a:extLst>
              <a:ext uri="{FF2B5EF4-FFF2-40B4-BE49-F238E27FC236}">
                <a16:creationId xmlns:a16="http://schemas.microsoft.com/office/drawing/2014/main" id="{99252735-F5D2-0C43-B41F-B3756F285D9B}"/>
              </a:ext>
            </a:extLst>
          </p:cNvPr>
          <p:cNvGrpSpPr/>
          <p:nvPr/>
        </p:nvGrpSpPr>
        <p:grpSpPr>
          <a:xfrm>
            <a:off x="755576" y="5577724"/>
            <a:ext cx="6914516" cy="577215"/>
            <a:chOff x="0" y="0"/>
            <a:chExt cx="6914815" cy="577215"/>
          </a:xfrm>
        </p:grpSpPr>
        <p:pic>
          <p:nvPicPr>
            <p:cNvPr id="20" name="Picture 14" descr="Bildschirmfoto 2014-05-21 um 14.47.42.png">
              <a:extLst>
                <a:ext uri="{FF2B5EF4-FFF2-40B4-BE49-F238E27FC236}">
                  <a16:creationId xmlns:a16="http://schemas.microsoft.com/office/drawing/2014/main" id="{5A0B8E3F-D0A8-004B-B6A1-9BD964FB35D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63915" y="12031"/>
              <a:ext cx="850900" cy="5346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1" name="Picture 7" descr="Logo_eesi">
              <a:extLst>
                <a:ext uri="{FF2B5EF4-FFF2-40B4-BE49-F238E27FC236}">
                  <a16:creationId xmlns:a16="http://schemas.microsoft.com/office/drawing/2014/main" id="{C77A13D9-CF51-1B45-A9B7-09D41FDF2F76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90765" y="0"/>
              <a:ext cx="952500" cy="5715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2" name="Picture 13">
              <a:extLst>
                <a:ext uri="{FF2B5EF4-FFF2-40B4-BE49-F238E27FC236}">
                  <a16:creationId xmlns:a16="http://schemas.microsoft.com/office/drawing/2014/main" id="{CC3B6BDF-E8AE-EC4B-86BA-A67F286F652A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1550353" y="96252"/>
              <a:ext cx="1025954" cy="3873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3" name="Picture 15" descr="kph-logo-2014-transparent-cmyk-300.eps">
              <a:extLst>
                <a:ext uri="{FF2B5EF4-FFF2-40B4-BE49-F238E27FC236}">
                  <a16:creationId xmlns:a16="http://schemas.microsoft.com/office/drawing/2014/main" id="{A61C33B1-7666-D14C-B1CC-45119B07AA5E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94979" y="60157"/>
              <a:ext cx="960120" cy="459740"/>
            </a:xfrm>
            <a:prstGeom prst="rect">
              <a:avLst/>
            </a:prstGeom>
            <a:noFill/>
            <a:ln>
              <a:noFill/>
            </a:ln>
            <a:extLst/>
          </p:spPr>
        </p:pic>
        <p:pic>
          <p:nvPicPr>
            <p:cNvPr id="24" name="Picture 2">
              <a:extLst>
                <a:ext uri="{FF2B5EF4-FFF2-40B4-BE49-F238E27FC236}">
                  <a16:creationId xmlns:a16="http://schemas.microsoft.com/office/drawing/2014/main" id="{1528EE90-0DFD-D74E-BD74-55F7C0ED707E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32396" y="0"/>
              <a:ext cx="769620" cy="5772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wpc="http://schemas.microsoft.com/office/word/2010/wordprocessingCanvas" xmlns:cx="http://schemas.microsoft.com/office/drawing/2014/chartex" xmlns:cx1="http://schemas.microsoft.com/office/drawing/2015/9/8/chartex" xmlns:cx2="http://schemas.microsoft.com/office/drawing/2015/10/21/chartex" xmlns:cx3="http://schemas.microsoft.com/office/drawing/2016/5/9/chartex" xmlns:cx4="http://schemas.microsoft.com/office/drawing/2016/5/10/chartex" xmlns:cx5="http://schemas.microsoft.com/office/drawing/2016/5/11/chartex" xmlns:cx6="http://schemas.microsoft.com/office/drawing/2016/5/12/chartex" xmlns:cx7="http://schemas.microsoft.com/office/drawing/2016/5/13/chartex" xmlns:cx8="http://schemas.microsoft.com/office/drawing/2016/5/14/chartex" xmlns:mc="http://schemas.openxmlformats.org/markup-compatibility/2006" xmlns:aink="http://schemas.microsoft.com/office/drawing/2016/ink" xmlns:am3d="http://schemas.microsoft.com/office/drawing/2017/model3d" xmlns:m="http://schemas.openxmlformats.org/officeDocument/2006/math" xmlns:wp14="http://schemas.microsoft.com/office/word/2010/wordprocessingDrawing" xmlns:wp="http://schemas.openxmlformats.org/drawingml/2006/wordprocessingDrawing" xmlns:w14="http://schemas.microsoft.com/office/word/2010/wordml" xmlns:w15="http://schemas.microsoft.com/office/word/2012/wordml" xmlns:w16cid="http://schemas.microsoft.com/office/word/2016/wordml/cid" xmlns:w16se="http://schemas.microsoft.com/office/word/2015/wordml/symex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pic="http://schemas.openxmlformats.org/drawingml/2006/picture" xmlns:mo="http://schemas.microsoft.com/office/mac/office/2008/main" xmlns:mv="urn:schemas-microsoft-com:mac:vml" xmlns:ve="http://schemas.openxmlformats.org/markup-compatibility/2006" xmlns="" xmlns:o="urn:schemas-microsoft-com:office:office" xmlns:v="urn:schemas-microsoft-com:vml" xmlns:w10="urn:schemas-microsoft-com:office:word" xmlns:w="http://schemas.openxmlformats.org/wordprocessingml/2006/main" xmlns:a14="http://schemas.microsoft.com/office/drawing/2010/main" xmlns:lc="http://schemas.openxmlformats.org/drawingml/2006/lockedCanvas">
                  <a:solidFill>
                    <a:srgbClr val="FFFFFF"/>
                  </a:solidFill>
                </a14:hiddenFill>
              </a:ext>
              <a:ext uri="{91240B29-F687-4f45-9708-019B960494DF}">
                <a14:hiddenLine xmlns:wpc="http://schemas.microsoft.com/office/word/2010/wordprocessingCanvas" xmlns:cx="http://schemas.microsoft.com/office/drawing/2014/chartex" xmlns:cx1="http://schemas.microsoft.com/office/drawing/2015/9/8/chartex" xmlns:cx2="http://schemas.microsoft.com/office/drawing/2015/10/21/chartex" xmlns:cx3="http://schemas.microsoft.com/office/drawing/2016/5/9/chartex" xmlns:cx4="http://schemas.microsoft.com/office/drawing/2016/5/10/chartex" xmlns:cx5="http://schemas.microsoft.com/office/drawing/2016/5/11/chartex" xmlns:cx6="http://schemas.microsoft.com/office/drawing/2016/5/12/chartex" xmlns:cx7="http://schemas.microsoft.com/office/drawing/2016/5/13/chartex" xmlns:cx8="http://schemas.microsoft.com/office/drawing/2016/5/14/chartex" xmlns:mc="http://schemas.openxmlformats.org/markup-compatibility/2006" xmlns:aink="http://schemas.microsoft.com/office/drawing/2016/ink" xmlns:am3d="http://schemas.microsoft.com/office/drawing/2017/model3d" xmlns:m="http://schemas.openxmlformats.org/officeDocument/2006/math" xmlns:wp14="http://schemas.microsoft.com/office/word/2010/wordprocessingDrawing" xmlns:wp="http://schemas.openxmlformats.org/drawingml/2006/wordprocessingDrawing" xmlns:w14="http://schemas.microsoft.com/office/word/2010/wordml" xmlns:w15="http://schemas.microsoft.com/office/word/2012/wordml" xmlns:w16cid="http://schemas.microsoft.com/office/word/2016/wordml/cid" xmlns:w16se="http://schemas.microsoft.com/office/word/2015/wordml/symex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pic="http://schemas.openxmlformats.org/drawingml/2006/picture" xmlns:mo="http://schemas.microsoft.com/office/mac/office/2008/main" xmlns:mv="urn:schemas-microsoft-com:mac:vml" xmlns:ve="http://schemas.openxmlformats.org/markup-compatibility/2006" xmlns="" xmlns:o="urn:schemas-microsoft-com:office:office" xmlns:v="urn:schemas-microsoft-com:vml" xmlns:w10="urn:schemas-microsoft-com:office:word" xmlns:w="http://schemas.openxmlformats.org/wordprocessingml/2006/main" xmlns:a14="http://schemas.microsoft.com/office/drawing/2010/main" xmlns:lc="http://schemas.openxmlformats.org/drawingml/2006/lockedCanvas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5" name="Bild 39" descr="Macintosh HD:Users:valentinmayerhofer:Dropbox:IFTE:Youth Challenge Program:final Layout:Icons ohne Hintergrund:co-funded.png">
              <a:extLst>
                <a:ext uri="{FF2B5EF4-FFF2-40B4-BE49-F238E27FC236}">
                  <a16:creationId xmlns:a16="http://schemas.microsoft.com/office/drawing/2014/main" id="{439A6C50-E7BC-E344-8314-AFDED40CC105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96252"/>
              <a:ext cx="1384935" cy="398145"/>
            </a:xfrm>
            <a:prstGeom prst="rect">
              <a:avLst/>
            </a:prstGeom>
            <a:noFill/>
            <a:ln>
              <a:noFill/>
            </a:ln>
          </p:spPr>
        </p:pic>
      </p:grpSp>
    </p:spTree>
    <p:extLst>
      <p:ext uri="{BB962C8B-B14F-4D97-AF65-F5344CB8AC3E}">
        <p14:creationId xmlns:p14="http://schemas.microsoft.com/office/powerpoint/2010/main" val="961981353"/>
      </p:ext>
    </p:extLst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CustomShape 1"/>
          <p:cNvSpPr/>
          <p:nvPr/>
        </p:nvSpPr>
        <p:spPr>
          <a:xfrm>
            <a:off x="242640" y="992880"/>
            <a:ext cx="8703720" cy="5748120"/>
          </a:xfrm>
          <a:prstGeom prst="rect">
            <a:avLst/>
          </a:prstGeom>
          <a:solidFill>
            <a:schemeClr val="bg1">
              <a:alpha val="96000"/>
            </a:schemeClr>
          </a:solidFill>
          <a:ln>
            <a:noFill/>
          </a:ln>
          <a:scene3d>
            <a:camera prst="perspectiveBelow" fov="1500000">
              <a:rot lat="60000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84" name="CustomShape 2"/>
          <p:cNvSpPr/>
          <p:nvPr/>
        </p:nvSpPr>
        <p:spPr>
          <a:xfrm>
            <a:off x="7667640" y="260280"/>
            <a:ext cx="1150920" cy="5032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r">
              <a:lnSpc>
                <a:spcPct val="100000"/>
              </a:lnSpc>
            </a:pPr>
            <a:fld id="{E943D0A0-F52A-474F-96FB-2B1EF899EFD9}" type="slidenum">
              <a:rPr lang="de-AT" sz="1200" strike="noStrike">
                <a:solidFill>
                  <a:srgbClr val="8B8B8B"/>
                </a:solidFill>
                <a:latin typeface="Calibri"/>
                <a:ea typeface="DejaVu Sans"/>
              </a:rPr>
              <a:pPr algn="r">
                <a:lnSpc>
                  <a:spcPct val="100000"/>
                </a:lnSpc>
              </a:pPr>
              <a:t>2</a:t>
            </a:fld>
            <a:endParaRPr/>
          </a:p>
        </p:txBody>
      </p:sp>
      <p:pic>
        <p:nvPicPr>
          <p:cNvPr id="85" name="Imagem 7"/>
          <p:cNvPicPr/>
          <p:nvPr/>
        </p:nvPicPr>
        <p:blipFill>
          <a:blip r:embed="rId3"/>
          <a:stretch/>
        </p:blipFill>
        <p:spPr>
          <a:xfrm rot="10800000">
            <a:off x="34504920" y="2505960"/>
            <a:ext cx="8548200" cy="474120"/>
          </a:xfrm>
          <a:prstGeom prst="rect">
            <a:avLst/>
          </a:prstGeom>
          <a:ln>
            <a:noFill/>
          </a:ln>
        </p:spPr>
      </p:pic>
      <p:sp>
        <p:nvSpPr>
          <p:cNvPr id="86" name="CustomShape 3"/>
          <p:cNvSpPr/>
          <p:nvPr/>
        </p:nvSpPr>
        <p:spPr>
          <a:xfrm>
            <a:off x="0" y="-13680"/>
            <a:ext cx="9142560" cy="1047960"/>
          </a:xfrm>
          <a:prstGeom prst="rect">
            <a:avLst/>
          </a:prstGeom>
          <a:solidFill>
            <a:srgbClr val="A6CB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/>
          <a:lstStyle/>
          <a:p>
            <a:pPr algn="ctr">
              <a:lnSpc>
                <a:spcPct val="100000"/>
              </a:lnSpc>
            </a:pPr>
            <a:r>
              <a:rPr lang="de-AT" sz="3200" strike="noStrike" dirty="0">
                <a:solidFill>
                  <a:srgbClr val="FFFFFF"/>
                </a:solidFill>
                <a:latin typeface="Tw Cen MT"/>
                <a:ea typeface="DejaVu Sans"/>
              </a:rPr>
              <a:t>a) The </a:t>
            </a:r>
            <a:r>
              <a:rPr lang="de-AT" sz="3200" strike="noStrike" dirty="0" err="1">
                <a:solidFill>
                  <a:srgbClr val="FFFFFF"/>
                </a:solidFill>
                <a:latin typeface="Tw Cen MT"/>
                <a:ea typeface="DejaVu Sans"/>
              </a:rPr>
              <a:t>perfect</a:t>
            </a:r>
            <a:r>
              <a:rPr lang="de-AT" sz="3200" strike="noStrike" dirty="0">
                <a:solidFill>
                  <a:srgbClr val="FFFFFF"/>
                </a:solidFill>
                <a:latin typeface="Tw Cen MT"/>
                <a:ea typeface="DejaVu Sans"/>
              </a:rPr>
              <a:t> </a:t>
            </a:r>
            <a:r>
              <a:rPr lang="de-AT" sz="3200" strike="noStrike" dirty="0" err="1">
                <a:solidFill>
                  <a:srgbClr val="FFFFFF"/>
                </a:solidFill>
                <a:latin typeface="Tw Cen MT"/>
                <a:ea typeface="DejaVu Sans"/>
              </a:rPr>
              <a:t>sandwich</a:t>
            </a:r>
            <a:endParaRPr dirty="0"/>
          </a:p>
        </p:txBody>
      </p:sp>
      <p:sp>
        <p:nvSpPr>
          <p:cNvPr id="87" name="CustomShape 4"/>
          <p:cNvSpPr/>
          <p:nvPr/>
        </p:nvSpPr>
        <p:spPr>
          <a:xfrm>
            <a:off x="6865920" y="6269400"/>
            <a:ext cx="1658160" cy="2718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/>
          <a:lstStyle/>
          <a:p>
            <a:pPr>
              <a:lnSpc>
                <a:spcPct val="100000"/>
              </a:lnSpc>
            </a:pPr>
            <a:r>
              <a:rPr lang="de-AT" sz="1200" strike="noStrike">
                <a:solidFill>
                  <a:srgbClr val="000000"/>
                </a:solidFill>
                <a:latin typeface="Calibri"/>
                <a:ea typeface="DejaVu Sans"/>
              </a:rPr>
              <a:t>Photo: Johannes Lindner </a:t>
            </a:r>
            <a:endParaRPr/>
          </a:p>
        </p:txBody>
      </p:sp>
      <p:sp>
        <p:nvSpPr>
          <p:cNvPr id="88" name="CustomShape 5"/>
          <p:cNvSpPr/>
          <p:nvPr/>
        </p:nvSpPr>
        <p:spPr>
          <a:xfrm>
            <a:off x="708120" y="5067000"/>
            <a:ext cx="7810920" cy="9122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marL="285750" indent="-285750">
              <a:lnSpc>
                <a:spcPct val="100000"/>
              </a:lnSpc>
              <a:buFont typeface="Arial" charset="0"/>
              <a:buChar char="•"/>
            </a:pPr>
            <a:r>
              <a:rPr lang="de-AT" strike="noStrike" dirty="0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What should the perfect sandwich look like? </a:t>
            </a:r>
            <a:endParaRPr dirty="0">
              <a:latin typeface="Calibri" charset="0"/>
              <a:ea typeface="Calibri" charset="0"/>
              <a:cs typeface="Calibri" charset="0"/>
            </a:endParaRPr>
          </a:p>
          <a:p>
            <a:pPr marL="285750" indent="-285750">
              <a:lnSpc>
                <a:spcPct val="100000"/>
              </a:lnSpc>
              <a:buFont typeface="Arial" charset="0"/>
              <a:buChar char="•"/>
            </a:pPr>
            <a:r>
              <a:rPr lang="de-AT" strike="noStrike" dirty="0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What will you need for that? </a:t>
            </a:r>
            <a:endParaRPr dirty="0">
              <a:latin typeface="Calibri" charset="0"/>
              <a:ea typeface="Calibri" charset="0"/>
              <a:cs typeface="Calibri" charset="0"/>
            </a:endParaRPr>
          </a:p>
          <a:p>
            <a:pPr marL="285750" indent="-285750">
              <a:lnSpc>
                <a:spcPct val="100000"/>
              </a:lnSpc>
              <a:buFont typeface="Arial" charset="0"/>
              <a:buChar char="•"/>
            </a:pPr>
            <a:r>
              <a:rPr lang="de-AT" strike="noStrike" dirty="0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Make a list of ingredients. </a:t>
            </a:r>
            <a:endParaRPr dirty="0">
              <a:latin typeface="Calibri" charset="0"/>
              <a:ea typeface="Calibri" charset="0"/>
              <a:cs typeface="Calibri" charset="0"/>
            </a:endParaRPr>
          </a:p>
        </p:txBody>
      </p:sp>
      <p:pic>
        <p:nvPicPr>
          <p:cNvPr id="89" name="Picture 6"/>
          <p:cNvPicPr/>
          <p:nvPr/>
        </p:nvPicPr>
        <p:blipFill>
          <a:blip r:embed="rId4"/>
          <a:stretch/>
        </p:blipFill>
        <p:spPr>
          <a:xfrm>
            <a:off x="4809960" y="1475640"/>
            <a:ext cx="3004920" cy="3431160"/>
          </a:xfrm>
          <a:prstGeom prst="rect">
            <a:avLst/>
          </a:prstGeom>
          <a:ln w="9360">
            <a:noFill/>
          </a:ln>
        </p:spPr>
      </p:pic>
      <p:pic>
        <p:nvPicPr>
          <p:cNvPr id="90" name="Picture 7"/>
          <p:cNvPicPr/>
          <p:nvPr/>
        </p:nvPicPr>
        <p:blipFill>
          <a:blip r:embed="rId5"/>
          <a:stretch/>
        </p:blipFill>
        <p:spPr>
          <a:xfrm>
            <a:off x="745560" y="1477800"/>
            <a:ext cx="3522600" cy="3426120"/>
          </a:xfrm>
          <a:prstGeom prst="rect">
            <a:avLst/>
          </a:prstGeom>
          <a:ln w="9360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CustomShape 1"/>
          <p:cNvSpPr/>
          <p:nvPr/>
        </p:nvSpPr>
        <p:spPr>
          <a:xfrm>
            <a:off x="242640" y="992880"/>
            <a:ext cx="8703720" cy="5748120"/>
          </a:xfrm>
          <a:prstGeom prst="rect">
            <a:avLst/>
          </a:prstGeom>
          <a:solidFill>
            <a:schemeClr val="bg1">
              <a:alpha val="96000"/>
            </a:schemeClr>
          </a:solidFill>
          <a:ln>
            <a:noFill/>
          </a:ln>
          <a:scene3d>
            <a:camera prst="perspectiveBelow" fov="1500000">
              <a:rot lat="60000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92" name="CustomShape 2"/>
          <p:cNvSpPr/>
          <p:nvPr/>
        </p:nvSpPr>
        <p:spPr>
          <a:xfrm>
            <a:off x="7667640" y="260280"/>
            <a:ext cx="1150920" cy="5032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r">
              <a:lnSpc>
                <a:spcPct val="100000"/>
              </a:lnSpc>
            </a:pPr>
            <a:fld id="{06E26B28-BBD0-4F28-88F1-8F41DBC87698}" type="slidenum">
              <a:rPr lang="de-AT" sz="1200" strike="noStrike">
                <a:solidFill>
                  <a:srgbClr val="8B8B8B"/>
                </a:solidFill>
                <a:latin typeface="Calibri"/>
                <a:ea typeface="DejaVu Sans"/>
              </a:rPr>
              <a:pPr algn="r">
                <a:lnSpc>
                  <a:spcPct val="100000"/>
                </a:lnSpc>
              </a:pPr>
              <a:t>3</a:t>
            </a:fld>
            <a:endParaRPr/>
          </a:p>
        </p:txBody>
      </p:sp>
      <p:pic>
        <p:nvPicPr>
          <p:cNvPr id="93" name="Imagem 7"/>
          <p:cNvPicPr/>
          <p:nvPr/>
        </p:nvPicPr>
        <p:blipFill>
          <a:blip r:embed="rId3"/>
          <a:stretch/>
        </p:blipFill>
        <p:spPr>
          <a:xfrm rot="10800000">
            <a:off x="34504920" y="2505960"/>
            <a:ext cx="8548200" cy="474120"/>
          </a:xfrm>
          <a:prstGeom prst="rect">
            <a:avLst/>
          </a:prstGeom>
          <a:ln>
            <a:noFill/>
          </a:ln>
        </p:spPr>
      </p:pic>
      <p:sp>
        <p:nvSpPr>
          <p:cNvPr id="94" name="CustomShape 3"/>
          <p:cNvSpPr/>
          <p:nvPr/>
        </p:nvSpPr>
        <p:spPr>
          <a:xfrm>
            <a:off x="0" y="-13680"/>
            <a:ext cx="9142560" cy="1047960"/>
          </a:xfrm>
          <a:prstGeom prst="rect">
            <a:avLst/>
          </a:prstGeom>
          <a:solidFill>
            <a:srgbClr val="A6CB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/>
          <a:lstStyle/>
          <a:p>
            <a:pPr algn="ctr">
              <a:lnSpc>
                <a:spcPct val="100000"/>
              </a:lnSpc>
            </a:pPr>
            <a:r>
              <a:rPr lang="de-AT" sz="3200" strike="noStrike" dirty="0">
                <a:solidFill>
                  <a:srgbClr val="FFFFFF"/>
                </a:solidFill>
                <a:latin typeface="Tw Cen MT"/>
                <a:ea typeface="DejaVu Sans"/>
              </a:rPr>
              <a:t>b) </a:t>
            </a:r>
            <a:r>
              <a:rPr lang="de-AT" sz="3200" strike="noStrike" dirty="0" err="1">
                <a:solidFill>
                  <a:srgbClr val="FFFFFF"/>
                </a:solidFill>
                <a:latin typeface="Tw Cen MT"/>
                <a:ea typeface="DejaVu Sans"/>
              </a:rPr>
              <a:t>Buy</a:t>
            </a:r>
            <a:r>
              <a:rPr lang="de-AT" sz="3200" strike="noStrike" dirty="0">
                <a:solidFill>
                  <a:srgbClr val="FFFFFF"/>
                </a:solidFill>
                <a:latin typeface="Tw Cen MT"/>
                <a:ea typeface="DejaVu Sans"/>
              </a:rPr>
              <a:t> </a:t>
            </a:r>
            <a:r>
              <a:rPr lang="de-AT" sz="3200" strike="noStrike" dirty="0" err="1">
                <a:solidFill>
                  <a:srgbClr val="FFFFFF"/>
                </a:solidFill>
                <a:latin typeface="Tw Cen MT"/>
                <a:ea typeface="DejaVu Sans"/>
              </a:rPr>
              <a:t>ingredients</a:t>
            </a:r>
            <a:r>
              <a:rPr lang="de-AT" sz="3200" strike="noStrike" dirty="0">
                <a:solidFill>
                  <a:srgbClr val="FFFFFF"/>
                </a:solidFill>
                <a:latin typeface="Tw Cen MT"/>
                <a:ea typeface="DejaVu Sans"/>
              </a:rPr>
              <a:t>.</a:t>
            </a:r>
            <a:endParaRPr dirty="0"/>
          </a:p>
        </p:txBody>
      </p:sp>
      <p:sp>
        <p:nvSpPr>
          <p:cNvPr id="95" name="CustomShape 4"/>
          <p:cNvSpPr/>
          <p:nvPr/>
        </p:nvSpPr>
        <p:spPr>
          <a:xfrm>
            <a:off x="6865920" y="6269400"/>
            <a:ext cx="1658160" cy="2718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/>
          <a:lstStyle/>
          <a:p>
            <a:pPr>
              <a:lnSpc>
                <a:spcPct val="100000"/>
              </a:lnSpc>
            </a:pPr>
            <a:r>
              <a:rPr lang="de-AT" sz="1200" strike="noStrike">
                <a:solidFill>
                  <a:srgbClr val="000000"/>
                </a:solidFill>
                <a:latin typeface="Calibri"/>
                <a:ea typeface="DejaVu Sans"/>
              </a:rPr>
              <a:t>Photo: Johannes Lindner </a:t>
            </a:r>
            <a:endParaRPr/>
          </a:p>
        </p:txBody>
      </p:sp>
      <p:pic>
        <p:nvPicPr>
          <p:cNvPr id="96" name="Picture 8"/>
          <p:cNvPicPr/>
          <p:nvPr/>
        </p:nvPicPr>
        <p:blipFill>
          <a:blip r:embed="rId4"/>
          <a:stretch/>
        </p:blipFill>
        <p:spPr>
          <a:xfrm>
            <a:off x="2334060" y="1472400"/>
            <a:ext cx="4475880" cy="3351960"/>
          </a:xfrm>
          <a:prstGeom prst="rect">
            <a:avLst/>
          </a:prstGeom>
          <a:ln>
            <a:noFill/>
          </a:ln>
        </p:spPr>
      </p:pic>
      <p:sp>
        <p:nvSpPr>
          <p:cNvPr id="97" name="CustomShape 5"/>
          <p:cNvSpPr/>
          <p:nvPr/>
        </p:nvSpPr>
        <p:spPr>
          <a:xfrm>
            <a:off x="708120" y="5067000"/>
            <a:ext cx="7810920" cy="11865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marL="285750" indent="-285750">
              <a:lnSpc>
                <a:spcPct val="100000"/>
              </a:lnSpc>
              <a:buFont typeface="Arial" charset="0"/>
              <a:buChar char="•"/>
            </a:pPr>
            <a:r>
              <a:rPr lang="de-AT" strike="noStrike" dirty="0" err="1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Where</a:t>
            </a:r>
            <a:r>
              <a:rPr lang="de-AT" strike="noStrike" dirty="0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de-AT" strike="noStrike" dirty="0" err="1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can</a:t>
            </a:r>
            <a:r>
              <a:rPr lang="de-AT" strike="noStrike" dirty="0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de-AT" strike="noStrike" dirty="0" err="1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you</a:t>
            </a:r>
            <a:r>
              <a:rPr lang="de-AT" strike="noStrike" dirty="0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de-AT" strike="noStrike" dirty="0" err="1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buy</a:t>
            </a:r>
            <a:r>
              <a:rPr lang="de-AT" strike="noStrike" dirty="0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de-AT" strike="noStrike" dirty="0" err="1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your</a:t>
            </a:r>
            <a:r>
              <a:rPr lang="de-AT" strike="noStrike" dirty="0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de-AT" strike="noStrike" dirty="0" err="1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ingredients</a:t>
            </a:r>
            <a:r>
              <a:rPr lang="de-AT" strike="noStrike" dirty="0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 at </a:t>
            </a:r>
            <a:r>
              <a:rPr lang="de-AT" strike="noStrike" dirty="0" err="1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convenient</a:t>
            </a:r>
            <a:r>
              <a:rPr lang="de-AT" strike="noStrike" dirty="0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de-AT" strike="noStrike" dirty="0" err="1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prices</a:t>
            </a:r>
            <a:r>
              <a:rPr lang="de-AT" strike="noStrike" dirty="0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? </a:t>
            </a:r>
            <a:endParaRPr dirty="0">
              <a:latin typeface="Calibri" charset="0"/>
              <a:ea typeface="Calibri" charset="0"/>
              <a:cs typeface="Calibri" charset="0"/>
            </a:endParaRPr>
          </a:p>
          <a:p>
            <a:pPr marL="285750" indent="-285750">
              <a:lnSpc>
                <a:spcPct val="100000"/>
              </a:lnSpc>
              <a:buFont typeface="Arial" charset="0"/>
              <a:buChar char="•"/>
            </a:pPr>
            <a:r>
              <a:rPr lang="de-AT" strike="noStrike" dirty="0" err="1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How</a:t>
            </a:r>
            <a:r>
              <a:rPr lang="de-AT" strike="noStrike" dirty="0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de-AT" strike="noStrike" dirty="0" err="1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much</a:t>
            </a:r>
            <a:r>
              <a:rPr lang="de-AT" strike="noStrike" dirty="0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de-AT" strike="noStrike" dirty="0" err="1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money</a:t>
            </a:r>
            <a:r>
              <a:rPr lang="de-AT" strike="noStrike" dirty="0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 will </a:t>
            </a:r>
            <a:r>
              <a:rPr lang="de-AT" strike="noStrike" dirty="0" err="1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you</a:t>
            </a:r>
            <a:r>
              <a:rPr lang="de-AT" strike="noStrike" dirty="0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de-AT" strike="noStrike" dirty="0" err="1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be</a:t>
            </a:r>
            <a:r>
              <a:rPr lang="de-AT" strike="noStrike" dirty="0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de-AT" strike="noStrike" dirty="0" err="1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needing</a:t>
            </a:r>
            <a:r>
              <a:rPr lang="de-AT" strike="noStrike" dirty="0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? </a:t>
            </a:r>
            <a:endParaRPr dirty="0">
              <a:latin typeface="Calibri" charset="0"/>
              <a:ea typeface="Calibri" charset="0"/>
              <a:cs typeface="Calibri" charset="0"/>
            </a:endParaRPr>
          </a:p>
          <a:p>
            <a:pPr marL="285750" indent="-285750">
              <a:lnSpc>
                <a:spcPct val="100000"/>
              </a:lnSpc>
              <a:buFont typeface="Arial" charset="0"/>
              <a:buChar char="•"/>
            </a:pPr>
            <a:r>
              <a:rPr lang="de-AT" strike="noStrike" dirty="0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Go </a:t>
            </a:r>
            <a:r>
              <a:rPr lang="de-AT" strike="noStrike" dirty="0" err="1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shopping</a:t>
            </a:r>
            <a:r>
              <a:rPr lang="de-AT" strike="noStrike" dirty="0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de-AT" strike="noStrike" dirty="0" err="1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for</a:t>
            </a:r>
            <a:r>
              <a:rPr lang="de-AT" strike="noStrike" dirty="0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de-AT" strike="noStrike" dirty="0" err="1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ingredients</a:t>
            </a:r>
            <a:r>
              <a:rPr lang="de-AT" strike="noStrike" dirty="0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de-AT" strike="noStrike" dirty="0" err="1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or</a:t>
            </a:r>
            <a:r>
              <a:rPr lang="de-AT" strike="noStrike" dirty="0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 bring </a:t>
            </a:r>
            <a:r>
              <a:rPr lang="de-AT" strike="noStrike" dirty="0" err="1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them</a:t>
            </a:r>
            <a:r>
              <a:rPr lang="de-AT" strike="noStrike" dirty="0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de-AT" strike="noStrike" dirty="0" err="1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to</a:t>
            </a:r>
            <a:r>
              <a:rPr lang="de-AT" strike="noStrike" dirty="0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de-AT" strike="noStrike" dirty="0" err="1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class</a:t>
            </a:r>
            <a:r>
              <a:rPr lang="de-AT" strike="noStrike" dirty="0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de-AT" strike="noStrike" dirty="0" err="1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from</a:t>
            </a:r>
            <a:r>
              <a:rPr lang="de-AT" strike="noStrike" dirty="0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de-AT" strike="noStrike" dirty="0" err="1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home</a:t>
            </a:r>
            <a:r>
              <a:rPr lang="de-AT" strike="noStrike" dirty="0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. </a:t>
            </a:r>
            <a:endParaRPr dirty="0">
              <a:latin typeface="Calibri" charset="0"/>
              <a:ea typeface="Calibri" charset="0"/>
              <a:cs typeface="Calibri" charset="0"/>
            </a:endParaRPr>
          </a:p>
          <a:p>
            <a:pPr marL="285750" indent="-285750">
              <a:lnSpc>
                <a:spcPct val="100000"/>
              </a:lnSpc>
              <a:buFont typeface="Arial" charset="0"/>
              <a:buChar char="•"/>
            </a:pPr>
            <a:r>
              <a:rPr lang="de-AT" strike="noStrike" dirty="0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Keep </a:t>
            </a:r>
            <a:r>
              <a:rPr lang="de-AT" strike="noStrike" dirty="0" err="1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your</a:t>
            </a:r>
            <a:r>
              <a:rPr lang="de-AT" strike="noStrike" dirty="0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de-AT" strike="noStrike" dirty="0" err="1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receipts</a:t>
            </a:r>
            <a:r>
              <a:rPr lang="de-AT" strike="noStrike" dirty="0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!</a:t>
            </a:r>
            <a:endParaRPr dirty="0">
              <a:latin typeface="Calibri" charset="0"/>
              <a:ea typeface="Calibri" charset="0"/>
              <a:cs typeface="Calibri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CustomShape 1"/>
          <p:cNvSpPr/>
          <p:nvPr/>
        </p:nvSpPr>
        <p:spPr>
          <a:xfrm>
            <a:off x="242640" y="992880"/>
            <a:ext cx="8703720" cy="5748120"/>
          </a:xfrm>
          <a:prstGeom prst="rect">
            <a:avLst/>
          </a:prstGeom>
          <a:solidFill>
            <a:schemeClr val="bg1">
              <a:alpha val="96000"/>
            </a:schemeClr>
          </a:solidFill>
          <a:ln>
            <a:noFill/>
          </a:ln>
          <a:scene3d>
            <a:camera prst="perspectiveBelow" fov="1500000">
              <a:rot lat="60000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99" name="CustomShape 2"/>
          <p:cNvSpPr/>
          <p:nvPr/>
        </p:nvSpPr>
        <p:spPr>
          <a:xfrm>
            <a:off x="7667640" y="260280"/>
            <a:ext cx="1150920" cy="5032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r">
              <a:lnSpc>
                <a:spcPct val="100000"/>
              </a:lnSpc>
            </a:pPr>
            <a:fld id="{DBCDBC22-D715-4DCD-A5FE-36FBEAE743A4}" type="slidenum">
              <a:rPr lang="de-AT" sz="1200" strike="noStrike">
                <a:solidFill>
                  <a:srgbClr val="8B8B8B"/>
                </a:solidFill>
                <a:latin typeface="Calibri"/>
                <a:ea typeface="DejaVu Sans"/>
              </a:rPr>
              <a:pPr algn="r">
                <a:lnSpc>
                  <a:spcPct val="100000"/>
                </a:lnSpc>
              </a:pPr>
              <a:t>4</a:t>
            </a:fld>
            <a:endParaRPr/>
          </a:p>
        </p:txBody>
      </p:sp>
      <p:pic>
        <p:nvPicPr>
          <p:cNvPr id="100" name="Imagem 7"/>
          <p:cNvPicPr/>
          <p:nvPr/>
        </p:nvPicPr>
        <p:blipFill>
          <a:blip r:embed="rId3"/>
          <a:stretch/>
        </p:blipFill>
        <p:spPr>
          <a:xfrm rot="10800000">
            <a:off x="34504920" y="2505960"/>
            <a:ext cx="8548200" cy="474120"/>
          </a:xfrm>
          <a:prstGeom prst="rect">
            <a:avLst/>
          </a:prstGeom>
          <a:ln>
            <a:noFill/>
          </a:ln>
        </p:spPr>
      </p:pic>
      <p:sp>
        <p:nvSpPr>
          <p:cNvPr id="101" name="CustomShape 3"/>
          <p:cNvSpPr/>
          <p:nvPr/>
        </p:nvSpPr>
        <p:spPr>
          <a:xfrm>
            <a:off x="0" y="-13680"/>
            <a:ext cx="9142560" cy="1047960"/>
          </a:xfrm>
          <a:prstGeom prst="rect">
            <a:avLst/>
          </a:prstGeom>
          <a:solidFill>
            <a:srgbClr val="A6CB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/>
          <a:lstStyle/>
          <a:p>
            <a:pPr algn="ctr">
              <a:lnSpc>
                <a:spcPct val="100000"/>
              </a:lnSpc>
            </a:pPr>
            <a:r>
              <a:rPr lang="de-AT" sz="3200" strike="noStrike" dirty="0">
                <a:solidFill>
                  <a:srgbClr val="FFFFFF"/>
                </a:solidFill>
                <a:latin typeface="Tw Cen MT"/>
                <a:ea typeface="DejaVu Sans"/>
              </a:rPr>
              <a:t>c) Create a prototype. </a:t>
            </a:r>
            <a:endParaRPr dirty="0"/>
          </a:p>
        </p:txBody>
      </p:sp>
      <p:sp>
        <p:nvSpPr>
          <p:cNvPr id="102" name="CustomShape 4"/>
          <p:cNvSpPr/>
          <p:nvPr/>
        </p:nvSpPr>
        <p:spPr>
          <a:xfrm>
            <a:off x="6865920" y="6269400"/>
            <a:ext cx="1658160" cy="2718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/>
          <a:lstStyle/>
          <a:p>
            <a:pPr>
              <a:lnSpc>
                <a:spcPct val="100000"/>
              </a:lnSpc>
            </a:pPr>
            <a:r>
              <a:rPr lang="de-AT" sz="1200" strike="noStrike">
                <a:solidFill>
                  <a:srgbClr val="000000"/>
                </a:solidFill>
                <a:latin typeface="Calibri"/>
                <a:ea typeface="DejaVu Sans"/>
              </a:rPr>
              <a:t>Photo: Johannes Lindner </a:t>
            </a:r>
            <a:endParaRPr/>
          </a:p>
        </p:txBody>
      </p:sp>
      <p:pic>
        <p:nvPicPr>
          <p:cNvPr id="103" name="Picture 9"/>
          <p:cNvPicPr/>
          <p:nvPr/>
        </p:nvPicPr>
        <p:blipFill>
          <a:blip r:embed="rId4"/>
          <a:stretch/>
        </p:blipFill>
        <p:spPr>
          <a:xfrm>
            <a:off x="3844800" y="1506960"/>
            <a:ext cx="4859280" cy="3167640"/>
          </a:xfrm>
          <a:prstGeom prst="rect">
            <a:avLst/>
          </a:prstGeom>
          <a:ln>
            <a:noFill/>
          </a:ln>
        </p:spPr>
      </p:pic>
      <p:pic>
        <p:nvPicPr>
          <p:cNvPr id="104" name="Picture 10"/>
          <p:cNvPicPr/>
          <p:nvPr/>
        </p:nvPicPr>
        <p:blipFill>
          <a:blip r:embed="rId5"/>
          <a:stretch/>
        </p:blipFill>
        <p:spPr>
          <a:xfrm>
            <a:off x="542520" y="1499400"/>
            <a:ext cx="3337200" cy="3174840"/>
          </a:xfrm>
          <a:prstGeom prst="rect">
            <a:avLst/>
          </a:prstGeom>
          <a:ln>
            <a:noFill/>
          </a:ln>
        </p:spPr>
      </p:pic>
      <p:sp>
        <p:nvSpPr>
          <p:cNvPr id="105" name="CustomShape 5"/>
          <p:cNvSpPr/>
          <p:nvPr/>
        </p:nvSpPr>
        <p:spPr>
          <a:xfrm>
            <a:off x="708120" y="5067000"/>
            <a:ext cx="7810920" cy="9122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/>
          <a:lstStyle/>
          <a:p>
            <a:pPr marL="285750" indent="-285750">
              <a:lnSpc>
                <a:spcPct val="100000"/>
              </a:lnSpc>
              <a:buFont typeface="Arial" charset="0"/>
              <a:buChar char="•"/>
            </a:pPr>
            <a:r>
              <a:rPr lang="de-AT" strike="noStrike" dirty="0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Now you have gathered all the necessary ingredients.</a:t>
            </a:r>
            <a:endParaRPr dirty="0">
              <a:latin typeface="Calibri" charset="0"/>
              <a:ea typeface="Calibri" charset="0"/>
              <a:cs typeface="Calibri" charset="0"/>
            </a:endParaRPr>
          </a:p>
          <a:p>
            <a:pPr marL="285750" indent="-285750">
              <a:lnSpc>
                <a:spcPct val="100000"/>
              </a:lnSpc>
              <a:buFont typeface="Arial" charset="0"/>
              <a:buChar char="•"/>
            </a:pPr>
            <a:r>
              <a:rPr lang="de-AT" strike="noStrike" dirty="0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Create your perfect sandwich. </a:t>
            </a:r>
            <a:endParaRPr dirty="0">
              <a:latin typeface="Calibri" charset="0"/>
              <a:ea typeface="Calibri" charset="0"/>
              <a:cs typeface="Calibri" charset="0"/>
            </a:endParaRPr>
          </a:p>
          <a:p>
            <a:pPr marL="285750" indent="-285750">
              <a:lnSpc>
                <a:spcPct val="100000"/>
              </a:lnSpc>
              <a:buFont typeface="Arial" charset="0"/>
              <a:buChar char="•"/>
            </a:pPr>
            <a:r>
              <a:rPr lang="de-AT" strike="noStrike" dirty="0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Come up with a product name for your sandwich. </a:t>
            </a:r>
            <a:endParaRPr dirty="0">
              <a:latin typeface="Calibri" charset="0"/>
              <a:ea typeface="Calibri" charset="0"/>
              <a:cs typeface="Calibri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CustomShape 1"/>
          <p:cNvSpPr/>
          <p:nvPr/>
        </p:nvSpPr>
        <p:spPr>
          <a:xfrm>
            <a:off x="242640" y="992880"/>
            <a:ext cx="8703720" cy="5748120"/>
          </a:xfrm>
          <a:prstGeom prst="rect">
            <a:avLst/>
          </a:prstGeom>
          <a:solidFill>
            <a:schemeClr val="bg1">
              <a:alpha val="96000"/>
            </a:schemeClr>
          </a:solidFill>
          <a:ln>
            <a:noFill/>
          </a:ln>
          <a:scene3d>
            <a:camera prst="perspectiveBelow" fov="1500000">
              <a:rot lat="60000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07" name="CustomShape 2"/>
          <p:cNvSpPr/>
          <p:nvPr/>
        </p:nvSpPr>
        <p:spPr>
          <a:xfrm>
            <a:off x="7667640" y="260280"/>
            <a:ext cx="1150920" cy="5032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r">
              <a:lnSpc>
                <a:spcPct val="100000"/>
              </a:lnSpc>
            </a:pPr>
            <a:fld id="{36013082-5037-4A74-BC8A-8DAAD20134E9}" type="slidenum">
              <a:rPr lang="de-AT" sz="1200" strike="noStrike">
                <a:solidFill>
                  <a:srgbClr val="8B8B8B"/>
                </a:solidFill>
                <a:latin typeface="Calibri"/>
                <a:ea typeface="DejaVu Sans"/>
              </a:rPr>
              <a:pPr algn="r">
                <a:lnSpc>
                  <a:spcPct val="100000"/>
                </a:lnSpc>
              </a:pPr>
              <a:t>5</a:t>
            </a:fld>
            <a:endParaRPr/>
          </a:p>
        </p:txBody>
      </p:sp>
      <p:pic>
        <p:nvPicPr>
          <p:cNvPr id="108" name="Imagem 7"/>
          <p:cNvPicPr/>
          <p:nvPr/>
        </p:nvPicPr>
        <p:blipFill>
          <a:blip r:embed="rId3"/>
          <a:stretch/>
        </p:blipFill>
        <p:spPr>
          <a:xfrm rot="10800000">
            <a:off x="34504920" y="2505960"/>
            <a:ext cx="8548200" cy="474120"/>
          </a:xfrm>
          <a:prstGeom prst="rect">
            <a:avLst/>
          </a:prstGeom>
          <a:ln>
            <a:noFill/>
          </a:ln>
        </p:spPr>
      </p:pic>
      <p:sp>
        <p:nvSpPr>
          <p:cNvPr id="109" name="CustomShape 3"/>
          <p:cNvSpPr/>
          <p:nvPr/>
        </p:nvSpPr>
        <p:spPr>
          <a:xfrm>
            <a:off x="0" y="-13680"/>
            <a:ext cx="9142560" cy="1047960"/>
          </a:xfrm>
          <a:prstGeom prst="rect">
            <a:avLst/>
          </a:prstGeom>
          <a:solidFill>
            <a:srgbClr val="A6CB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/>
          <a:lstStyle/>
          <a:p>
            <a:pPr algn="ctr">
              <a:lnSpc>
                <a:spcPct val="100000"/>
              </a:lnSpc>
            </a:pPr>
            <a:r>
              <a:rPr lang="de-AT" sz="3200" strike="noStrike" dirty="0">
                <a:solidFill>
                  <a:srgbClr val="FFFFFF"/>
                </a:solidFill>
                <a:latin typeface="Tw Cen MT"/>
                <a:ea typeface="DejaVu Sans"/>
              </a:rPr>
              <a:t>d) </a:t>
            </a:r>
            <a:r>
              <a:rPr lang="de-AT" sz="3200" strike="noStrike" dirty="0" err="1">
                <a:solidFill>
                  <a:srgbClr val="FFFFFF"/>
                </a:solidFill>
                <a:latin typeface="Tw Cen MT"/>
                <a:ea typeface="DejaVu Sans"/>
              </a:rPr>
              <a:t>Calculate</a:t>
            </a:r>
            <a:r>
              <a:rPr lang="de-AT" sz="3200" strike="noStrike" dirty="0">
                <a:solidFill>
                  <a:srgbClr val="FFFFFF"/>
                </a:solidFill>
                <a:latin typeface="Tw Cen MT"/>
                <a:ea typeface="DejaVu Sans"/>
              </a:rPr>
              <a:t> </a:t>
            </a:r>
            <a:r>
              <a:rPr lang="de-AT" sz="3200" strike="noStrike" dirty="0" err="1">
                <a:solidFill>
                  <a:srgbClr val="FFFFFF"/>
                </a:solidFill>
                <a:latin typeface="Tw Cen MT"/>
                <a:ea typeface="DejaVu Sans"/>
              </a:rPr>
              <a:t>the</a:t>
            </a:r>
            <a:r>
              <a:rPr lang="de-AT" sz="3200" strike="noStrike" dirty="0">
                <a:solidFill>
                  <a:srgbClr val="FFFFFF"/>
                </a:solidFill>
                <a:latin typeface="Tw Cen MT"/>
                <a:ea typeface="DejaVu Sans"/>
              </a:rPr>
              <a:t> </a:t>
            </a:r>
            <a:r>
              <a:rPr lang="de-AT" sz="3200" strike="noStrike" dirty="0" err="1">
                <a:solidFill>
                  <a:srgbClr val="FFFFFF"/>
                </a:solidFill>
                <a:latin typeface="Tw Cen MT"/>
                <a:ea typeface="DejaVu Sans"/>
              </a:rPr>
              <a:t>costs</a:t>
            </a:r>
            <a:r>
              <a:rPr lang="de-AT" sz="3200" strike="noStrike" dirty="0">
                <a:solidFill>
                  <a:srgbClr val="FFFFFF"/>
                </a:solidFill>
                <a:latin typeface="Tw Cen MT"/>
                <a:ea typeface="DejaVu Sans"/>
              </a:rPr>
              <a:t> per </a:t>
            </a:r>
            <a:r>
              <a:rPr lang="de-AT" sz="3200" strike="noStrike" dirty="0" err="1">
                <a:solidFill>
                  <a:srgbClr val="FFFFFF"/>
                </a:solidFill>
                <a:latin typeface="Tw Cen MT"/>
                <a:ea typeface="DejaVu Sans"/>
              </a:rPr>
              <a:t>sandwich</a:t>
            </a:r>
            <a:r>
              <a:rPr lang="de-AT" sz="3200" strike="noStrike" dirty="0">
                <a:solidFill>
                  <a:srgbClr val="FFFFFF"/>
                </a:solidFill>
                <a:latin typeface="Tw Cen MT"/>
                <a:ea typeface="DejaVu Sans"/>
              </a:rPr>
              <a:t>.</a:t>
            </a:r>
            <a:endParaRPr dirty="0"/>
          </a:p>
        </p:txBody>
      </p:sp>
      <p:sp>
        <p:nvSpPr>
          <p:cNvPr id="110" name="CustomShape 4"/>
          <p:cNvSpPr/>
          <p:nvPr/>
        </p:nvSpPr>
        <p:spPr>
          <a:xfrm>
            <a:off x="6865920" y="6269400"/>
            <a:ext cx="1658160" cy="2718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/>
          <a:lstStyle/>
          <a:p>
            <a:pPr>
              <a:lnSpc>
                <a:spcPct val="100000"/>
              </a:lnSpc>
            </a:pPr>
            <a:r>
              <a:rPr lang="de-AT" sz="1200" strike="noStrike" dirty="0" err="1">
                <a:solidFill>
                  <a:srgbClr val="000000"/>
                </a:solidFill>
                <a:latin typeface="Calibri"/>
                <a:ea typeface="DejaVu Sans"/>
              </a:rPr>
              <a:t>Photo</a:t>
            </a:r>
            <a:r>
              <a:rPr lang="de-AT" sz="1200" strike="noStrike" dirty="0">
                <a:solidFill>
                  <a:srgbClr val="000000"/>
                </a:solidFill>
                <a:latin typeface="Calibri"/>
                <a:ea typeface="DejaVu Sans"/>
              </a:rPr>
              <a:t>: Johannes Lindner </a:t>
            </a:r>
            <a:endParaRPr dirty="0"/>
          </a:p>
        </p:txBody>
      </p:sp>
      <p:pic>
        <p:nvPicPr>
          <p:cNvPr id="111" name="Picture 8"/>
          <p:cNvPicPr/>
          <p:nvPr/>
        </p:nvPicPr>
        <p:blipFill>
          <a:blip r:embed="rId4"/>
          <a:stretch/>
        </p:blipFill>
        <p:spPr>
          <a:xfrm>
            <a:off x="2177100" y="1378440"/>
            <a:ext cx="4789800" cy="3480840"/>
          </a:xfrm>
          <a:prstGeom prst="rect">
            <a:avLst/>
          </a:prstGeom>
          <a:ln>
            <a:noFill/>
          </a:ln>
        </p:spPr>
      </p:pic>
      <p:sp>
        <p:nvSpPr>
          <p:cNvPr id="112" name="CustomShape 5"/>
          <p:cNvSpPr/>
          <p:nvPr/>
        </p:nvSpPr>
        <p:spPr>
          <a:xfrm>
            <a:off x="762120" y="4953240"/>
            <a:ext cx="8345880" cy="9122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marL="285750" indent="-285750">
              <a:lnSpc>
                <a:spcPct val="100000"/>
              </a:lnSpc>
              <a:buFont typeface="Arial" charset="0"/>
              <a:buChar char="•"/>
            </a:pPr>
            <a:r>
              <a:rPr lang="de-AT" strike="noStrike" dirty="0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You know the ingredients you will need for your sandwich. What do these ingredients cost?</a:t>
            </a:r>
            <a:endParaRPr dirty="0">
              <a:latin typeface="Calibri" charset="0"/>
              <a:ea typeface="Calibri" charset="0"/>
              <a:cs typeface="Calibri" charset="0"/>
            </a:endParaRPr>
          </a:p>
          <a:p>
            <a:pPr marL="285750" indent="-285750">
              <a:lnSpc>
                <a:spcPct val="100000"/>
              </a:lnSpc>
              <a:buFont typeface="Arial" charset="0"/>
              <a:buChar char="•"/>
            </a:pPr>
            <a:r>
              <a:rPr lang="de-AT" strike="noStrike" dirty="0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Which costs are easy/difficult to calculate per sandwich? </a:t>
            </a:r>
            <a:endParaRPr dirty="0">
              <a:latin typeface="Calibri" charset="0"/>
              <a:ea typeface="Calibri" charset="0"/>
              <a:cs typeface="Calibri" charset="0"/>
            </a:endParaRPr>
          </a:p>
          <a:p>
            <a:pPr marL="285750" indent="-285750">
              <a:lnSpc>
                <a:spcPct val="100000"/>
              </a:lnSpc>
              <a:buFont typeface="Arial" charset="0"/>
              <a:buChar char="•"/>
            </a:pPr>
            <a:r>
              <a:rPr lang="de-AT" strike="noStrike" dirty="0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What does one sandwich cost? </a:t>
            </a:r>
            <a:endParaRPr dirty="0">
              <a:latin typeface="Calibri" charset="0"/>
              <a:ea typeface="Calibri" charset="0"/>
              <a:cs typeface="Calibri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CustomShape 1"/>
          <p:cNvSpPr/>
          <p:nvPr/>
        </p:nvSpPr>
        <p:spPr>
          <a:xfrm>
            <a:off x="242640" y="992880"/>
            <a:ext cx="8703720" cy="5748120"/>
          </a:xfrm>
          <a:prstGeom prst="rect">
            <a:avLst/>
          </a:prstGeom>
          <a:solidFill>
            <a:schemeClr val="bg1">
              <a:alpha val="96000"/>
            </a:schemeClr>
          </a:solidFill>
          <a:ln>
            <a:noFill/>
          </a:ln>
          <a:scene3d>
            <a:camera prst="perspectiveBelow" fov="1500000">
              <a:rot lat="60000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14" name="CustomShape 2"/>
          <p:cNvSpPr/>
          <p:nvPr/>
        </p:nvSpPr>
        <p:spPr>
          <a:xfrm>
            <a:off x="7667640" y="260280"/>
            <a:ext cx="1150920" cy="5032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r">
              <a:lnSpc>
                <a:spcPct val="100000"/>
              </a:lnSpc>
            </a:pPr>
            <a:fld id="{AA5B1549-B54E-4DD7-9A34-279946AC6CF4}" type="slidenum">
              <a:rPr lang="de-AT" sz="1200" strike="noStrike">
                <a:solidFill>
                  <a:srgbClr val="8B8B8B"/>
                </a:solidFill>
                <a:latin typeface="Calibri"/>
                <a:ea typeface="DejaVu Sans"/>
              </a:rPr>
              <a:pPr algn="r">
                <a:lnSpc>
                  <a:spcPct val="100000"/>
                </a:lnSpc>
              </a:pPr>
              <a:t>6</a:t>
            </a:fld>
            <a:endParaRPr/>
          </a:p>
        </p:txBody>
      </p:sp>
      <p:pic>
        <p:nvPicPr>
          <p:cNvPr id="115" name="Imagem 7"/>
          <p:cNvPicPr/>
          <p:nvPr/>
        </p:nvPicPr>
        <p:blipFill>
          <a:blip r:embed="rId3"/>
          <a:stretch/>
        </p:blipFill>
        <p:spPr>
          <a:xfrm rot="10800000">
            <a:off x="34504920" y="2505960"/>
            <a:ext cx="8548200" cy="474120"/>
          </a:xfrm>
          <a:prstGeom prst="rect">
            <a:avLst/>
          </a:prstGeom>
          <a:ln>
            <a:noFill/>
          </a:ln>
        </p:spPr>
      </p:pic>
      <p:sp>
        <p:nvSpPr>
          <p:cNvPr id="116" name="CustomShape 3"/>
          <p:cNvSpPr/>
          <p:nvPr/>
        </p:nvSpPr>
        <p:spPr>
          <a:xfrm>
            <a:off x="0" y="-13680"/>
            <a:ext cx="9142560" cy="1047960"/>
          </a:xfrm>
          <a:prstGeom prst="rect">
            <a:avLst/>
          </a:prstGeom>
          <a:solidFill>
            <a:srgbClr val="A6CB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/>
          <a:lstStyle/>
          <a:p>
            <a:pPr algn="ctr">
              <a:lnSpc>
                <a:spcPct val="100000"/>
              </a:lnSpc>
            </a:pPr>
            <a:r>
              <a:rPr lang="de-AT" sz="3200" strike="noStrike" dirty="0" err="1">
                <a:solidFill>
                  <a:srgbClr val="FFFFFF"/>
                </a:solidFill>
                <a:latin typeface="Tw Cen MT"/>
                <a:ea typeface="DejaVu Sans"/>
              </a:rPr>
              <a:t>e</a:t>
            </a:r>
            <a:r>
              <a:rPr lang="de-AT" sz="3200" strike="noStrike" dirty="0">
                <a:solidFill>
                  <a:srgbClr val="FFFFFF"/>
                </a:solidFill>
                <a:latin typeface="Tw Cen MT"/>
                <a:ea typeface="DejaVu Sans"/>
              </a:rPr>
              <a:t>) Research </a:t>
            </a:r>
            <a:r>
              <a:rPr lang="de-AT" sz="3200" strike="noStrike" dirty="0" err="1">
                <a:solidFill>
                  <a:srgbClr val="FFFFFF"/>
                </a:solidFill>
                <a:latin typeface="Tw Cen MT"/>
                <a:ea typeface="DejaVu Sans"/>
              </a:rPr>
              <a:t>the</a:t>
            </a:r>
            <a:r>
              <a:rPr lang="de-AT" sz="3200" strike="noStrike" dirty="0">
                <a:solidFill>
                  <a:srgbClr val="FFFFFF"/>
                </a:solidFill>
                <a:latin typeface="Tw Cen MT"/>
                <a:ea typeface="DejaVu Sans"/>
              </a:rPr>
              <a:t> </a:t>
            </a:r>
            <a:r>
              <a:rPr lang="de-AT" sz="3200" strike="noStrike" dirty="0" err="1">
                <a:solidFill>
                  <a:srgbClr val="FFFFFF"/>
                </a:solidFill>
                <a:latin typeface="Tw Cen MT"/>
                <a:ea typeface="DejaVu Sans"/>
              </a:rPr>
              <a:t>market</a:t>
            </a:r>
            <a:r>
              <a:rPr lang="de-AT" sz="3200" strike="noStrike" dirty="0">
                <a:solidFill>
                  <a:srgbClr val="FFFFFF"/>
                </a:solidFill>
                <a:latin typeface="Tw Cen MT"/>
                <a:ea typeface="DejaVu Sans"/>
              </a:rPr>
              <a:t> </a:t>
            </a:r>
            <a:r>
              <a:rPr lang="de-AT" sz="3200" strike="noStrike" dirty="0" err="1">
                <a:solidFill>
                  <a:srgbClr val="FFFFFF"/>
                </a:solidFill>
                <a:latin typeface="Tw Cen MT"/>
                <a:ea typeface="DejaVu Sans"/>
              </a:rPr>
              <a:t>price</a:t>
            </a:r>
            <a:r>
              <a:rPr lang="de-AT" sz="3200" strike="noStrike" dirty="0">
                <a:solidFill>
                  <a:srgbClr val="FFFFFF"/>
                </a:solidFill>
                <a:latin typeface="Tw Cen MT"/>
                <a:ea typeface="DejaVu Sans"/>
              </a:rPr>
              <a:t> </a:t>
            </a:r>
            <a:r>
              <a:rPr lang="de-AT" sz="3200" strike="noStrike" dirty="0" err="1">
                <a:solidFill>
                  <a:srgbClr val="FFFFFF"/>
                </a:solidFill>
                <a:latin typeface="Tw Cen MT"/>
                <a:ea typeface="DejaVu Sans"/>
              </a:rPr>
              <a:t>for</a:t>
            </a:r>
            <a:r>
              <a:rPr lang="de-AT" sz="3200" strike="noStrike" dirty="0">
                <a:solidFill>
                  <a:srgbClr val="FFFFFF"/>
                </a:solidFill>
                <a:latin typeface="Tw Cen MT"/>
                <a:ea typeface="DejaVu Sans"/>
              </a:rPr>
              <a:t> a </a:t>
            </a:r>
            <a:r>
              <a:rPr lang="de-AT" sz="3200" strike="noStrike" dirty="0" err="1">
                <a:solidFill>
                  <a:srgbClr val="FFFFFF"/>
                </a:solidFill>
                <a:latin typeface="Tw Cen MT"/>
                <a:ea typeface="DejaVu Sans"/>
              </a:rPr>
              <a:t>sandwich</a:t>
            </a:r>
            <a:r>
              <a:rPr lang="de-AT" sz="3200" strike="noStrike" dirty="0">
                <a:solidFill>
                  <a:srgbClr val="FFFFFF"/>
                </a:solidFill>
                <a:latin typeface="Tw Cen MT"/>
                <a:ea typeface="DejaVu Sans"/>
              </a:rPr>
              <a:t>. </a:t>
            </a:r>
            <a:endParaRPr dirty="0"/>
          </a:p>
        </p:txBody>
      </p:sp>
      <p:sp>
        <p:nvSpPr>
          <p:cNvPr id="117" name="CustomShape 4"/>
          <p:cNvSpPr/>
          <p:nvPr/>
        </p:nvSpPr>
        <p:spPr>
          <a:xfrm>
            <a:off x="5134680" y="6269400"/>
            <a:ext cx="3500640" cy="2718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/>
          <a:lstStyle/>
          <a:p>
            <a:pPr>
              <a:lnSpc>
                <a:spcPct val="100000"/>
              </a:lnSpc>
            </a:pPr>
            <a:r>
              <a:rPr lang="de-AT" sz="1200" strike="noStrike" dirty="0" err="1">
                <a:solidFill>
                  <a:srgbClr val="000000"/>
                </a:solidFill>
                <a:latin typeface="Calibri"/>
                <a:ea typeface="DejaVu Sans"/>
              </a:rPr>
              <a:t>Photo</a:t>
            </a:r>
            <a:r>
              <a:rPr lang="de-AT" sz="1200" strike="noStrike" dirty="0">
                <a:solidFill>
                  <a:srgbClr val="000000"/>
                </a:solidFill>
                <a:latin typeface="Calibri"/>
                <a:ea typeface="DejaVu Sans"/>
              </a:rPr>
              <a:t>: Johannes Lindner, Illustration: Helmut </a:t>
            </a:r>
            <a:r>
              <a:rPr lang="de-AT" sz="1200" strike="noStrike" dirty="0" err="1">
                <a:solidFill>
                  <a:srgbClr val="000000"/>
                </a:solidFill>
                <a:latin typeface="Calibri"/>
                <a:ea typeface="DejaVu Sans"/>
              </a:rPr>
              <a:t>Pokornig</a:t>
            </a:r>
            <a:r>
              <a:rPr lang="de-AT" sz="1200" strike="noStrike" dirty="0">
                <a:solidFill>
                  <a:srgbClr val="000000"/>
                </a:solidFill>
                <a:latin typeface="Calibri"/>
                <a:ea typeface="DejaVu Sans"/>
              </a:rPr>
              <a:t> </a:t>
            </a:r>
            <a:endParaRPr dirty="0"/>
          </a:p>
        </p:txBody>
      </p:sp>
      <p:pic>
        <p:nvPicPr>
          <p:cNvPr id="118" name="Picture 8"/>
          <p:cNvPicPr/>
          <p:nvPr/>
        </p:nvPicPr>
        <p:blipFill>
          <a:blip r:embed="rId4"/>
          <a:stretch/>
        </p:blipFill>
        <p:spPr>
          <a:xfrm>
            <a:off x="688680" y="1443240"/>
            <a:ext cx="2277000" cy="3314880"/>
          </a:xfrm>
          <a:prstGeom prst="rect">
            <a:avLst/>
          </a:prstGeom>
          <a:ln>
            <a:noFill/>
          </a:ln>
        </p:spPr>
      </p:pic>
      <p:pic>
        <p:nvPicPr>
          <p:cNvPr id="119" name="Picture 10"/>
          <p:cNvPicPr/>
          <p:nvPr/>
        </p:nvPicPr>
        <p:blipFill>
          <a:blip r:embed="rId5"/>
          <a:stretch/>
        </p:blipFill>
        <p:spPr>
          <a:xfrm>
            <a:off x="3039840" y="1443240"/>
            <a:ext cx="2359440" cy="3312000"/>
          </a:xfrm>
          <a:prstGeom prst="rect">
            <a:avLst/>
          </a:prstGeom>
          <a:ln>
            <a:noFill/>
          </a:ln>
        </p:spPr>
      </p:pic>
      <p:pic>
        <p:nvPicPr>
          <p:cNvPr id="120" name="Picture 11"/>
          <p:cNvPicPr/>
          <p:nvPr/>
        </p:nvPicPr>
        <p:blipFill>
          <a:blip r:embed="rId6"/>
          <a:stretch/>
        </p:blipFill>
        <p:spPr>
          <a:xfrm>
            <a:off x="5508720" y="1443240"/>
            <a:ext cx="3056760" cy="3309480"/>
          </a:xfrm>
          <a:prstGeom prst="rect">
            <a:avLst/>
          </a:prstGeom>
          <a:ln>
            <a:noFill/>
          </a:ln>
        </p:spPr>
      </p:pic>
      <p:sp>
        <p:nvSpPr>
          <p:cNvPr id="121" name="CustomShape 5"/>
          <p:cNvSpPr/>
          <p:nvPr/>
        </p:nvSpPr>
        <p:spPr>
          <a:xfrm>
            <a:off x="750600" y="5149440"/>
            <a:ext cx="6822000" cy="6379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marL="285750" indent="-285750">
              <a:lnSpc>
                <a:spcPct val="100000"/>
              </a:lnSpc>
              <a:buFont typeface="Arial" charset="0"/>
              <a:buChar char="•"/>
            </a:pPr>
            <a:r>
              <a:rPr lang="de-AT" strike="noStrike" dirty="0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Research market prices! </a:t>
            </a:r>
            <a:endParaRPr dirty="0">
              <a:latin typeface="Calibri" charset="0"/>
              <a:ea typeface="Calibri" charset="0"/>
              <a:cs typeface="Calibri" charset="0"/>
            </a:endParaRPr>
          </a:p>
          <a:p>
            <a:pPr marL="285750" indent="-285750">
              <a:lnSpc>
                <a:spcPct val="100000"/>
              </a:lnSpc>
              <a:buFont typeface="Arial" charset="0"/>
              <a:buChar char="•"/>
            </a:pPr>
            <a:r>
              <a:rPr lang="de-AT" strike="noStrike" dirty="0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For how much could you sell one of your sandwiches? </a:t>
            </a:r>
            <a:endParaRPr dirty="0">
              <a:latin typeface="Calibri" charset="0"/>
              <a:ea typeface="Calibri" charset="0"/>
              <a:cs typeface="Calibri" charset="0"/>
            </a:endParaRPr>
          </a:p>
        </p:txBody>
      </p:sp>
      <p:pic>
        <p:nvPicPr>
          <p:cNvPr id="122" name="Picture 14"/>
          <p:cNvPicPr/>
          <p:nvPr/>
        </p:nvPicPr>
        <p:blipFill>
          <a:blip r:embed="rId7"/>
          <a:stretch/>
        </p:blipFill>
        <p:spPr>
          <a:xfrm>
            <a:off x="6715440" y="4969080"/>
            <a:ext cx="1191600" cy="1125360"/>
          </a:xfrm>
          <a:prstGeom prst="rect">
            <a:avLst/>
          </a:prstGeom>
          <a:ln w="9360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CustomShape 1"/>
          <p:cNvSpPr/>
          <p:nvPr/>
        </p:nvSpPr>
        <p:spPr>
          <a:xfrm>
            <a:off x="242640" y="992880"/>
            <a:ext cx="8703720" cy="5748120"/>
          </a:xfrm>
          <a:prstGeom prst="rect">
            <a:avLst/>
          </a:prstGeom>
          <a:solidFill>
            <a:schemeClr val="bg1">
              <a:alpha val="96000"/>
            </a:schemeClr>
          </a:solidFill>
          <a:ln>
            <a:noFill/>
          </a:ln>
          <a:scene3d>
            <a:camera prst="perspectiveBelow" fov="1500000">
              <a:rot lat="60000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24" name="CustomShape 2"/>
          <p:cNvSpPr/>
          <p:nvPr/>
        </p:nvSpPr>
        <p:spPr>
          <a:xfrm>
            <a:off x="7667640" y="260280"/>
            <a:ext cx="1150920" cy="5032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r">
              <a:lnSpc>
                <a:spcPct val="100000"/>
              </a:lnSpc>
            </a:pPr>
            <a:fld id="{9681EBF0-03C9-485B-83C2-83ADD27ACB58}" type="slidenum">
              <a:rPr lang="de-AT" sz="1200" strike="noStrike">
                <a:solidFill>
                  <a:srgbClr val="8B8B8B"/>
                </a:solidFill>
                <a:latin typeface="Calibri"/>
                <a:ea typeface="DejaVu Sans"/>
              </a:rPr>
              <a:pPr algn="r">
                <a:lnSpc>
                  <a:spcPct val="100000"/>
                </a:lnSpc>
              </a:pPr>
              <a:t>7</a:t>
            </a:fld>
            <a:endParaRPr/>
          </a:p>
        </p:txBody>
      </p:sp>
      <p:pic>
        <p:nvPicPr>
          <p:cNvPr id="125" name="Imagem 7"/>
          <p:cNvPicPr/>
          <p:nvPr/>
        </p:nvPicPr>
        <p:blipFill>
          <a:blip r:embed="rId3"/>
          <a:stretch/>
        </p:blipFill>
        <p:spPr>
          <a:xfrm rot="10800000">
            <a:off x="34504920" y="2505960"/>
            <a:ext cx="8548200" cy="474120"/>
          </a:xfrm>
          <a:prstGeom prst="rect">
            <a:avLst/>
          </a:prstGeom>
          <a:ln>
            <a:noFill/>
          </a:ln>
        </p:spPr>
      </p:pic>
      <p:sp>
        <p:nvSpPr>
          <p:cNvPr id="126" name="CustomShape 3"/>
          <p:cNvSpPr/>
          <p:nvPr/>
        </p:nvSpPr>
        <p:spPr>
          <a:xfrm>
            <a:off x="0" y="-13680"/>
            <a:ext cx="9142560" cy="1047960"/>
          </a:xfrm>
          <a:prstGeom prst="rect">
            <a:avLst/>
          </a:prstGeom>
          <a:solidFill>
            <a:srgbClr val="A6CB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/>
          <a:lstStyle/>
          <a:p>
            <a:pPr algn="ctr">
              <a:lnSpc>
                <a:spcPct val="100000"/>
              </a:lnSpc>
            </a:pPr>
            <a:r>
              <a:rPr lang="de-AT" sz="3200" strike="noStrike" dirty="0">
                <a:solidFill>
                  <a:srgbClr val="FFFFFF"/>
                </a:solidFill>
                <a:latin typeface="Tw Cen MT"/>
                <a:ea typeface="DejaVu Sans"/>
              </a:rPr>
              <a:t>f) </a:t>
            </a:r>
            <a:r>
              <a:rPr lang="de-AT" sz="3200" strike="noStrike" dirty="0" err="1">
                <a:solidFill>
                  <a:srgbClr val="FFFFFF"/>
                </a:solidFill>
                <a:latin typeface="Tw Cen MT"/>
                <a:ea typeface="DejaVu Sans"/>
              </a:rPr>
              <a:t>Calculate</a:t>
            </a:r>
            <a:r>
              <a:rPr lang="de-AT" sz="3200" strike="noStrike" dirty="0">
                <a:solidFill>
                  <a:srgbClr val="FFFFFF"/>
                </a:solidFill>
                <a:latin typeface="Tw Cen MT"/>
                <a:ea typeface="DejaVu Sans"/>
              </a:rPr>
              <a:t> </a:t>
            </a:r>
            <a:r>
              <a:rPr lang="de-AT" sz="3200" strike="noStrike" dirty="0" err="1">
                <a:solidFill>
                  <a:srgbClr val="FFFFFF"/>
                </a:solidFill>
                <a:latin typeface="Tw Cen MT"/>
                <a:ea typeface="DejaVu Sans"/>
              </a:rPr>
              <a:t>your</a:t>
            </a:r>
            <a:r>
              <a:rPr lang="de-AT" sz="3200" strike="noStrike" dirty="0">
                <a:solidFill>
                  <a:srgbClr val="FFFFFF"/>
                </a:solidFill>
                <a:latin typeface="Tw Cen MT"/>
                <a:ea typeface="DejaVu Sans"/>
              </a:rPr>
              <a:t> </a:t>
            </a:r>
            <a:r>
              <a:rPr lang="de-AT" sz="3200" strike="noStrike" dirty="0" err="1">
                <a:solidFill>
                  <a:srgbClr val="FFFFFF"/>
                </a:solidFill>
                <a:latin typeface="Tw Cen MT"/>
                <a:ea typeface="DejaVu Sans"/>
              </a:rPr>
              <a:t>earnings</a:t>
            </a:r>
            <a:r>
              <a:rPr lang="de-AT" sz="3200" strike="noStrike" dirty="0">
                <a:solidFill>
                  <a:srgbClr val="FFFFFF"/>
                </a:solidFill>
                <a:latin typeface="Tw Cen MT"/>
                <a:ea typeface="DejaVu Sans"/>
              </a:rPr>
              <a:t>.</a:t>
            </a:r>
            <a:endParaRPr dirty="0"/>
          </a:p>
        </p:txBody>
      </p:sp>
      <p:sp>
        <p:nvSpPr>
          <p:cNvPr id="127" name="CustomShape 4"/>
          <p:cNvSpPr/>
          <p:nvPr/>
        </p:nvSpPr>
        <p:spPr>
          <a:xfrm>
            <a:off x="6717240" y="6269400"/>
            <a:ext cx="1963080" cy="2718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/>
          <a:lstStyle/>
          <a:p>
            <a:pPr>
              <a:lnSpc>
                <a:spcPct val="100000"/>
              </a:lnSpc>
            </a:pPr>
            <a:r>
              <a:rPr lang="de-AT" sz="1200" strike="noStrike" dirty="0">
                <a:solidFill>
                  <a:srgbClr val="000000"/>
                </a:solidFill>
                <a:latin typeface="Calibri"/>
                <a:ea typeface="DejaVu Sans"/>
              </a:rPr>
              <a:t>Illustration: Helmut </a:t>
            </a:r>
            <a:r>
              <a:rPr lang="de-AT" sz="1200" strike="noStrike" dirty="0" err="1">
                <a:solidFill>
                  <a:srgbClr val="000000"/>
                </a:solidFill>
                <a:latin typeface="Calibri"/>
                <a:ea typeface="DejaVu Sans"/>
              </a:rPr>
              <a:t>Pokornig</a:t>
            </a:r>
            <a:endParaRPr dirty="0"/>
          </a:p>
        </p:txBody>
      </p:sp>
      <p:sp>
        <p:nvSpPr>
          <p:cNvPr id="128" name="CustomShape 5"/>
          <p:cNvSpPr/>
          <p:nvPr/>
        </p:nvSpPr>
        <p:spPr>
          <a:xfrm>
            <a:off x="762120" y="4756680"/>
            <a:ext cx="8218800" cy="9122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marL="285750" indent="-285750">
              <a:lnSpc>
                <a:spcPct val="100000"/>
              </a:lnSpc>
              <a:buFont typeface="Arial" charset="0"/>
              <a:buChar char="•"/>
            </a:pPr>
            <a:r>
              <a:rPr lang="de-AT" strike="noStrike" dirty="0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 Calculate the difference between market price + costs per sandwich. </a:t>
            </a:r>
            <a:endParaRPr dirty="0">
              <a:latin typeface="Calibri" charset="0"/>
              <a:ea typeface="Calibri" charset="0"/>
              <a:cs typeface="Calibri" charset="0"/>
            </a:endParaRPr>
          </a:p>
          <a:p>
            <a:pPr marL="285750" indent="-285750">
              <a:lnSpc>
                <a:spcPct val="100000"/>
              </a:lnSpc>
              <a:buFont typeface="Arial" charset="0"/>
              <a:buChar char="•"/>
            </a:pPr>
            <a:r>
              <a:rPr lang="de-AT" strike="noStrike" dirty="0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 Decide on how much you would like to earn a month. </a:t>
            </a:r>
            <a:endParaRPr dirty="0">
              <a:latin typeface="Calibri" charset="0"/>
              <a:ea typeface="Calibri" charset="0"/>
              <a:cs typeface="Calibri" charset="0"/>
            </a:endParaRPr>
          </a:p>
          <a:p>
            <a:pPr marL="285750" indent="-285750">
              <a:lnSpc>
                <a:spcPct val="100000"/>
              </a:lnSpc>
              <a:buFont typeface="Arial" charset="0"/>
              <a:buChar char="•"/>
            </a:pPr>
            <a:r>
              <a:rPr lang="de-AT" strike="noStrike" dirty="0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 How many sandwiches would you need to sell for that?</a:t>
            </a:r>
            <a:endParaRPr dirty="0">
              <a:latin typeface="Calibri" charset="0"/>
              <a:ea typeface="Calibri" charset="0"/>
              <a:cs typeface="Calibri" charset="0"/>
            </a:endParaRPr>
          </a:p>
        </p:txBody>
      </p:sp>
      <p:pic>
        <p:nvPicPr>
          <p:cNvPr id="9" name="Picture 8" descr="Bildschirmfoto 2015-07-03 um 13.41.30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05100" y="1346731"/>
            <a:ext cx="3733800" cy="3409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CustomShape 1"/>
          <p:cNvSpPr/>
          <p:nvPr/>
        </p:nvSpPr>
        <p:spPr>
          <a:xfrm>
            <a:off x="242640" y="992880"/>
            <a:ext cx="8703720" cy="5748120"/>
          </a:xfrm>
          <a:prstGeom prst="rect">
            <a:avLst/>
          </a:prstGeom>
          <a:solidFill>
            <a:schemeClr val="bg1">
              <a:alpha val="96000"/>
            </a:schemeClr>
          </a:solidFill>
          <a:ln>
            <a:noFill/>
          </a:ln>
          <a:scene3d>
            <a:camera prst="perspectiveBelow" fov="1500000">
              <a:rot lat="60000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30" name="CustomShape 2"/>
          <p:cNvSpPr/>
          <p:nvPr/>
        </p:nvSpPr>
        <p:spPr>
          <a:xfrm>
            <a:off x="7667640" y="260280"/>
            <a:ext cx="1150920" cy="5032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r">
              <a:lnSpc>
                <a:spcPct val="100000"/>
              </a:lnSpc>
            </a:pPr>
            <a:fld id="{522466AE-C80D-4799-8C4E-256B2D0569EB}" type="slidenum">
              <a:rPr lang="de-AT" sz="1200" strike="noStrike">
                <a:solidFill>
                  <a:srgbClr val="8B8B8B"/>
                </a:solidFill>
                <a:latin typeface="Calibri"/>
                <a:ea typeface="DejaVu Sans"/>
              </a:rPr>
              <a:pPr algn="r">
                <a:lnSpc>
                  <a:spcPct val="100000"/>
                </a:lnSpc>
              </a:pPr>
              <a:t>8</a:t>
            </a:fld>
            <a:endParaRPr/>
          </a:p>
        </p:txBody>
      </p:sp>
      <p:pic>
        <p:nvPicPr>
          <p:cNvPr id="131" name="Imagem 7"/>
          <p:cNvPicPr/>
          <p:nvPr/>
        </p:nvPicPr>
        <p:blipFill>
          <a:blip r:embed="rId3"/>
          <a:stretch/>
        </p:blipFill>
        <p:spPr>
          <a:xfrm rot="10800000">
            <a:off x="34504920" y="2505960"/>
            <a:ext cx="8548200" cy="474120"/>
          </a:xfrm>
          <a:prstGeom prst="rect">
            <a:avLst/>
          </a:prstGeom>
          <a:ln>
            <a:noFill/>
          </a:ln>
        </p:spPr>
      </p:pic>
      <p:sp>
        <p:nvSpPr>
          <p:cNvPr id="132" name="CustomShape 3"/>
          <p:cNvSpPr/>
          <p:nvPr/>
        </p:nvSpPr>
        <p:spPr>
          <a:xfrm>
            <a:off x="0" y="-13680"/>
            <a:ext cx="9142560" cy="1047960"/>
          </a:xfrm>
          <a:prstGeom prst="rect">
            <a:avLst/>
          </a:prstGeom>
          <a:solidFill>
            <a:srgbClr val="A6CB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/>
          <a:lstStyle/>
          <a:p>
            <a:pPr algn="ctr">
              <a:lnSpc>
                <a:spcPct val="100000"/>
              </a:lnSpc>
            </a:pPr>
            <a:r>
              <a:rPr lang="de-AT" sz="3200" strike="noStrike" dirty="0" err="1">
                <a:solidFill>
                  <a:srgbClr val="FFFFFF"/>
                </a:solidFill>
                <a:latin typeface="Tw Cen MT"/>
                <a:ea typeface="DejaVu Sans"/>
              </a:rPr>
              <a:t>g</a:t>
            </a:r>
            <a:r>
              <a:rPr lang="de-AT" sz="3200" strike="noStrike" dirty="0">
                <a:solidFill>
                  <a:srgbClr val="FFFFFF"/>
                </a:solidFill>
                <a:latin typeface="Tw Cen MT"/>
                <a:ea typeface="DejaVu Sans"/>
              </a:rPr>
              <a:t>) Analyse </a:t>
            </a:r>
            <a:r>
              <a:rPr lang="de-AT" sz="3200" strike="noStrike" dirty="0" err="1">
                <a:solidFill>
                  <a:srgbClr val="FFFFFF"/>
                </a:solidFill>
                <a:latin typeface="Tw Cen MT"/>
                <a:ea typeface="DejaVu Sans"/>
              </a:rPr>
              <a:t>your</a:t>
            </a:r>
            <a:r>
              <a:rPr lang="de-AT" sz="3200" strike="noStrike" dirty="0">
                <a:solidFill>
                  <a:srgbClr val="FFFFFF"/>
                </a:solidFill>
                <a:latin typeface="Tw Cen MT"/>
                <a:ea typeface="DejaVu Sans"/>
              </a:rPr>
              <a:t> </a:t>
            </a:r>
            <a:r>
              <a:rPr lang="de-AT" sz="3200" strike="noStrike" dirty="0" err="1">
                <a:solidFill>
                  <a:srgbClr val="FFFFFF"/>
                </a:solidFill>
                <a:latin typeface="Tw Cen MT"/>
                <a:ea typeface="DejaVu Sans"/>
              </a:rPr>
              <a:t>calculations</a:t>
            </a:r>
            <a:r>
              <a:rPr lang="de-AT" sz="3200" strike="noStrike" dirty="0">
                <a:solidFill>
                  <a:srgbClr val="FFFFFF"/>
                </a:solidFill>
                <a:latin typeface="Tw Cen MT"/>
                <a:ea typeface="DejaVu Sans"/>
              </a:rPr>
              <a:t>.</a:t>
            </a:r>
            <a:endParaRPr dirty="0"/>
          </a:p>
        </p:txBody>
      </p:sp>
      <p:sp>
        <p:nvSpPr>
          <p:cNvPr id="133" name="CustomShape 4"/>
          <p:cNvSpPr/>
          <p:nvPr/>
        </p:nvSpPr>
        <p:spPr>
          <a:xfrm>
            <a:off x="6717240" y="6269400"/>
            <a:ext cx="1963080" cy="2718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/>
          <a:lstStyle/>
          <a:p>
            <a:pPr>
              <a:lnSpc>
                <a:spcPct val="100000"/>
              </a:lnSpc>
            </a:pPr>
            <a:r>
              <a:rPr lang="de-AT" sz="1200" strike="noStrike" dirty="0">
                <a:solidFill>
                  <a:srgbClr val="000000"/>
                </a:solidFill>
                <a:latin typeface="Calibri"/>
                <a:ea typeface="DejaVu Sans"/>
              </a:rPr>
              <a:t>Illustration: Helmut </a:t>
            </a:r>
            <a:r>
              <a:rPr lang="de-AT" sz="1200" strike="noStrike" dirty="0" err="1">
                <a:solidFill>
                  <a:srgbClr val="000000"/>
                </a:solidFill>
                <a:latin typeface="Calibri"/>
                <a:ea typeface="DejaVu Sans"/>
              </a:rPr>
              <a:t>Pokornig</a:t>
            </a:r>
            <a:endParaRPr dirty="0"/>
          </a:p>
        </p:txBody>
      </p:sp>
      <p:sp>
        <p:nvSpPr>
          <p:cNvPr id="134" name="CustomShape 5"/>
          <p:cNvSpPr/>
          <p:nvPr/>
        </p:nvSpPr>
        <p:spPr>
          <a:xfrm>
            <a:off x="762120" y="4756680"/>
            <a:ext cx="8218800" cy="6379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marL="285750" indent="-285750">
              <a:lnSpc>
                <a:spcPct val="100000"/>
              </a:lnSpc>
              <a:buFont typeface="Arial" charset="0"/>
              <a:buChar char="•"/>
            </a:pPr>
            <a:r>
              <a:rPr lang="de-AT" strike="noStrike" dirty="0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de-AT" strike="noStrike" dirty="0" err="1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Have</a:t>
            </a:r>
            <a:r>
              <a:rPr lang="de-AT" strike="noStrike" dirty="0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de-AT" strike="noStrike" dirty="0" err="1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you</a:t>
            </a:r>
            <a:r>
              <a:rPr lang="de-AT" strike="noStrike" dirty="0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de-AT" strike="noStrike" dirty="0" err="1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considered</a:t>
            </a:r>
            <a:r>
              <a:rPr lang="de-AT" strike="noStrike" dirty="0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 all </a:t>
            </a:r>
            <a:r>
              <a:rPr lang="de-AT" strike="noStrike" dirty="0" err="1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costs</a:t>
            </a:r>
            <a:r>
              <a:rPr lang="de-AT" strike="noStrike" dirty="0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 in </a:t>
            </a:r>
            <a:r>
              <a:rPr lang="de-AT" strike="noStrike" dirty="0" err="1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your</a:t>
            </a:r>
            <a:r>
              <a:rPr lang="de-AT" strike="noStrike" dirty="0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de-AT" strike="noStrike" dirty="0" err="1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calculations</a:t>
            </a:r>
            <a:r>
              <a:rPr lang="de-AT" strike="noStrike" dirty="0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de-AT" strike="noStrike" dirty="0" err="1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of</a:t>
            </a:r>
            <a:r>
              <a:rPr lang="de-AT" strike="noStrike" dirty="0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de-AT" strike="noStrike" dirty="0" err="1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costs</a:t>
            </a:r>
            <a:r>
              <a:rPr lang="de-AT" strike="noStrike" dirty="0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 per item? </a:t>
            </a:r>
            <a:endParaRPr dirty="0">
              <a:latin typeface="Calibri" charset="0"/>
              <a:ea typeface="Calibri" charset="0"/>
              <a:cs typeface="Calibri" charset="0"/>
            </a:endParaRPr>
          </a:p>
          <a:p>
            <a:pPr marL="285750" indent="-285750">
              <a:lnSpc>
                <a:spcPct val="100000"/>
              </a:lnSpc>
              <a:buFont typeface="Arial" charset="0"/>
              <a:buChar char="•"/>
            </a:pPr>
            <a:r>
              <a:rPr lang="de-AT" strike="noStrike" dirty="0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 Can </a:t>
            </a:r>
            <a:r>
              <a:rPr lang="de-AT" strike="noStrike" dirty="0" err="1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you</a:t>
            </a:r>
            <a:r>
              <a:rPr lang="de-AT" strike="noStrike" dirty="0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de-AT" strike="noStrike" dirty="0" err="1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sell</a:t>
            </a:r>
            <a:r>
              <a:rPr lang="de-AT" strike="noStrike" dirty="0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 all </a:t>
            </a:r>
            <a:r>
              <a:rPr lang="de-AT" strike="noStrike" dirty="0" err="1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the</a:t>
            </a:r>
            <a:r>
              <a:rPr lang="de-AT" strike="noStrike" dirty="0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de-AT" strike="noStrike" dirty="0" err="1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sandwiches</a:t>
            </a:r>
            <a:r>
              <a:rPr lang="de-AT" strike="noStrike" dirty="0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de-AT" strike="noStrike" dirty="0" err="1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you</a:t>
            </a:r>
            <a:r>
              <a:rPr lang="de-AT" strike="noStrike" dirty="0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de-AT" strike="noStrike" dirty="0" err="1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produce</a:t>
            </a:r>
            <a:r>
              <a:rPr lang="de-AT" strike="noStrike" dirty="0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? </a:t>
            </a:r>
            <a:endParaRPr dirty="0">
              <a:latin typeface="Calibri" charset="0"/>
              <a:ea typeface="Calibri" charset="0"/>
              <a:cs typeface="Calibri" charset="0"/>
            </a:endParaRPr>
          </a:p>
        </p:txBody>
      </p:sp>
      <p:pic>
        <p:nvPicPr>
          <p:cNvPr id="9" name="Picture 8" descr="Bildschirmfoto 2015-07-03 um 13.40.26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26663" y="1447800"/>
            <a:ext cx="3690674" cy="33088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CustomShape 1"/>
          <p:cNvSpPr/>
          <p:nvPr/>
        </p:nvSpPr>
        <p:spPr>
          <a:xfrm>
            <a:off x="242640" y="992880"/>
            <a:ext cx="8703720" cy="5748120"/>
          </a:xfrm>
          <a:prstGeom prst="rect">
            <a:avLst/>
          </a:prstGeom>
          <a:solidFill>
            <a:schemeClr val="bg1">
              <a:alpha val="96000"/>
            </a:schemeClr>
          </a:solidFill>
          <a:ln>
            <a:noFill/>
          </a:ln>
          <a:scene3d>
            <a:camera prst="perspectiveBelow" fov="1500000">
              <a:rot lat="60000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36" name="CustomShape 2"/>
          <p:cNvSpPr/>
          <p:nvPr/>
        </p:nvSpPr>
        <p:spPr>
          <a:xfrm>
            <a:off x="7667640" y="260280"/>
            <a:ext cx="1150920" cy="5032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r">
              <a:lnSpc>
                <a:spcPct val="100000"/>
              </a:lnSpc>
            </a:pPr>
            <a:fld id="{78CBD588-2CB4-4291-9705-9E843B09CF20}" type="slidenum">
              <a:rPr lang="de-AT" sz="1200" strike="noStrike">
                <a:solidFill>
                  <a:srgbClr val="8B8B8B"/>
                </a:solidFill>
                <a:latin typeface="Calibri"/>
                <a:ea typeface="DejaVu Sans"/>
              </a:rPr>
              <a:pPr algn="r">
                <a:lnSpc>
                  <a:spcPct val="100000"/>
                </a:lnSpc>
              </a:pPr>
              <a:t>9</a:t>
            </a:fld>
            <a:endParaRPr/>
          </a:p>
        </p:txBody>
      </p:sp>
      <p:pic>
        <p:nvPicPr>
          <p:cNvPr id="137" name="Imagem 7"/>
          <p:cNvPicPr/>
          <p:nvPr/>
        </p:nvPicPr>
        <p:blipFill>
          <a:blip r:embed="rId3"/>
          <a:stretch/>
        </p:blipFill>
        <p:spPr>
          <a:xfrm rot="10800000">
            <a:off x="34504920" y="2505960"/>
            <a:ext cx="8548200" cy="474120"/>
          </a:xfrm>
          <a:prstGeom prst="rect">
            <a:avLst/>
          </a:prstGeom>
          <a:ln>
            <a:noFill/>
          </a:ln>
        </p:spPr>
      </p:pic>
      <p:sp>
        <p:nvSpPr>
          <p:cNvPr id="138" name="CustomShape 3"/>
          <p:cNvSpPr/>
          <p:nvPr/>
        </p:nvSpPr>
        <p:spPr>
          <a:xfrm>
            <a:off x="0" y="-13680"/>
            <a:ext cx="9142560" cy="1047960"/>
          </a:xfrm>
          <a:prstGeom prst="rect">
            <a:avLst/>
          </a:prstGeom>
          <a:solidFill>
            <a:srgbClr val="A6CB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/>
          <a:lstStyle/>
          <a:p>
            <a:pPr algn="ctr">
              <a:lnSpc>
                <a:spcPct val="100000"/>
              </a:lnSpc>
            </a:pPr>
            <a:r>
              <a:rPr lang="de-AT" sz="3200" strike="noStrike" dirty="0">
                <a:solidFill>
                  <a:srgbClr val="FFFFFF"/>
                </a:solidFill>
                <a:latin typeface="Tw Cen MT"/>
                <a:ea typeface="DejaVu Sans"/>
              </a:rPr>
              <a:t>h) Plan </a:t>
            </a:r>
            <a:r>
              <a:rPr lang="de-AT" sz="3200" strike="noStrike" dirty="0" err="1">
                <a:solidFill>
                  <a:srgbClr val="FFFFFF"/>
                </a:solidFill>
                <a:latin typeface="Tw Cen MT"/>
                <a:ea typeface="DejaVu Sans"/>
              </a:rPr>
              <a:t>your</a:t>
            </a:r>
            <a:r>
              <a:rPr lang="de-AT" sz="3200" strike="noStrike" dirty="0">
                <a:solidFill>
                  <a:srgbClr val="FFFFFF"/>
                </a:solidFill>
                <a:latin typeface="Tw Cen MT"/>
                <a:ea typeface="DejaVu Sans"/>
              </a:rPr>
              <a:t> </a:t>
            </a:r>
            <a:r>
              <a:rPr lang="de-AT" sz="3200" strike="noStrike" dirty="0" err="1">
                <a:solidFill>
                  <a:srgbClr val="FFFFFF"/>
                </a:solidFill>
                <a:latin typeface="Tw Cen MT"/>
                <a:ea typeface="DejaVu Sans"/>
              </a:rPr>
              <a:t>next</a:t>
            </a:r>
            <a:r>
              <a:rPr lang="de-AT" sz="3200" strike="noStrike" dirty="0">
                <a:solidFill>
                  <a:srgbClr val="FFFFFF"/>
                </a:solidFill>
                <a:latin typeface="Tw Cen MT"/>
                <a:ea typeface="DejaVu Sans"/>
              </a:rPr>
              <a:t> </a:t>
            </a:r>
            <a:r>
              <a:rPr lang="de-AT" sz="3200" strike="noStrike" dirty="0" err="1">
                <a:solidFill>
                  <a:srgbClr val="FFFFFF"/>
                </a:solidFill>
                <a:latin typeface="Tw Cen MT"/>
                <a:ea typeface="DejaVu Sans"/>
              </a:rPr>
              <a:t>steps</a:t>
            </a:r>
            <a:r>
              <a:rPr lang="de-AT" sz="3200" strike="noStrike" dirty="0">
                <a:solidFill>
                  <a:srgbClr val="FFFFFF"/>
                </a:solidFill>
                <a:latin typeface="Tw Cen MT"/>
                <a:ea typeface="DejaVu Sans"/>
              </a:rPr>
              <a:t>. </a:t>
            </a:r>
            <a:endParaRPr dirty="0"/>
          </a:p>
        </p:txBody>
      </p:sp>
      <p:sp>
        <p:nvSpPr>
          <p:cNvPr id="139" name="CustomShape 4"/>
          <p:cNvSpPr/>
          <p:nvPr/>
        </p:nvSpPr>
        <p:spPr>
          <a:xfrm>
            <a:off x="6717240" y="6269400"/>
            <a:ext cx="1963080" cy="2718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/>
          <a:lstStyle/>
          <a:p>
            <a:pPr>
              <a:lnSpc>
                <a:spcPct val="100000"/>
              </a:lnSpc>
            </a:pPr>
            <a:r>
              <a:rPr lang="de-AT" sz="1200" strike="noStrike">
                <a:solidFill>
                  <a:srgbClr val="000000"/>
                </a:solidFill>
                <a:latin typeface="Calibri"/>
                <a:ea typeface="DejaVu Sans"/>
              </a:rPr>
              <a:t>Illustration: Helmut </a:t>
            </a:r>
            <a:r>
              <a:rPr lang="de-AT" sz="1200" strike="noStrike" dirty="0" err="1">
                <a:solidFill>
                  <a:srgbClr val="000000"/>
                </a:solidFill>
                <a:latin typeface="Calibri"/>
                <a:ea typeface="DejaVu Sans"/>
              </a:rPr>
              <a:t>Pokornig</a:t>
            </a:r>
            <a:endParaRPr dirty="0"/>
          </a:p>
        </p:txBody>
      </p:sp>
      <p:sp>
        <p:nvSpPr>
          <p:cNvPr id="140" name="CustomShape 5"/>
          <p:cNvSpPr/>
          <p:nvPr/>
        </p:nvSpPr>
        <p:spPr>
          <a:xfrm>
            <a:off x="554040" y="3971880"/>
            <a:ext cx="8218800" cy="9122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/>
          <a:lstStyle/>
          <a:p>
            <a:pPr marL="285750" indent="-285750">
              <a:lnSpc>
                <a:spcPct val="100000"/>
              </a:lnSpc>
              <a:buFont typeface="Arial" charset="0"/>
              <a:buChar char="•"/>
            </a:pPr>
            <a:r>
              <a:rPr lang="de-AT" strike="noStrike" dirty="0" err="1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Make</a:t>
            </a:r>
            <a:r>
              <a:rPr lang="de-AT" strike="noStrike" dirty="0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 an ABC-list for all further steps </a:t>
            </a:r>
            <a:r>
              <a:rPr lang="de-AT" strike="noStrike" dirty="0" err="1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necessary</a:t>
            </a:r>
            <a:r>
              <a:rPr lang="de-AT" strike="noStrike" dirty="0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 </a:t>
            </a:r>
            <a:br>
              <a:rPr lang="de-AT" strike="noStrike" dirty="0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</a:br>
            <a:r>
              <a:rPr lang="de-AT" strike="noStrike" dirty="0" err="1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for</a:t>
            </a:r>
            <a:r>
              <a:rPr lang="de-AT" strike="noStrike" dirty="0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 the business planning of a start-up company. </a:t>
            </a:r>
            <a:endParaRPr dirty="0">
              <a:latin typeface="Calibri" charset="0"/>
              <a:ea typeface="Calibri" charset="0"/>
              <a:cs typeface="Calibri" charset="0"/>
            </a:endParaRPr>
          </a:p>
          <a:p>
            <a:pPr marL="285750" indent="-285750">
              <a:lnSpc>
                <a:spcPct val="100000"/>
              </a:lnSpc>
              <a:buFont typeface="Arial" charset="0"/>
              <a:buChar char="•"/>
            </a:pPr>
            <a:r>
              <a:rPr lang="de-AT" strike="noStrike" dirty="0" err="1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Come</a:t>
            </a:r>
            <a:r>
              <a:rPr lang="de-AT" strike="noStrike" dirty="0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 up with the list together.</a:t>
            </a:r>
            <a:endParaRPr dirty="0">
              <a:latin typeface="Calibri" charset="0"/>
              <a:ea typeface="Calibri" charset="0"/>
              <a:cs typeface="Calibri" charset="0"/>
            </a:endParaRPr>
          </a:p>
        </p:txBody>
      </p:sp>
      <p:pic>
        <p:nvPicPr>
          <p:cNvPr id="141" name="Picture 8"/>
          <p:cNvPicPr/>
          <p:nvPr/>
        </p:nvPicPr>
        <p:blipFill>
          <a:blip r:embed="rId4"/>
          <a:stretch/>
        </p:blipFill>
        <p:spPr>
          <a:xfrm>
            <a:off x="3352800" y="1676400"/>
            <a:ext cx="2201640" cy="1727400"/>
          </a:xfrm>
          <a:prstGeom prst="rect">
            <a:avLst/>
          </a:prstGeom>
          <a:ln w="9360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333</Words>
  <Application>Microsoft Macintosh PowerPoint</Application>
  <PresentationFormat>Bildschirmpräsentation (4:3)</PresentationFormat>
  <Paragraphs>59</Paragraphs>
  <Slides>9</Slides>
  <Notes>8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5</vt:i4>
      </vt:variant>
      <vt:variant>
        <vt:lpstr>Design</vt:lpstr>
      </vt:variant>
      <vt:variant>
        <vt:i4>2</vt:i4>
      </vt:variant>
      <vt:variant>
        <vt:lpstr>Folientitel</vt:lpstr>
      </vt:variant>
      <vt:variant>
        <vt:i4>9</vt:i4>
      </vt:variant>
    </vt:vector>
  </HeadingPairs>
  <TitlesOfParts>
    <vt:vector size="16" baseType="lpstr">
      <vt:lpstr>Arial</vt:lpstr>
      <vt:lpstr>Calibri</vt:lpstr>
      <vt:lpstr>DejaVu Sans</vt:lpstr>
      <vt:lpstr>StarSymbol</vt:lpstr>
      <vt:lpstr>Tw Cen MT</vt:lpstr>
      <vt:lpstr>Office Theme</vt:lpstr>
      <vt:lpstr>Office Theme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</vt:vector>
  </TitlesOfParts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Teply Annamaria</cp:lastModifiedBy>
  <cp:revision>4</cp:revision>
  <dcterms:created xsi:type="dcterms:W3CDTF">2015-07-03T11:35:36Z</dcterms:created>
  <dcterms:modified xsi:type="dcterms:W3CDTF">2018-08-24T20:50:02Z</dcterms:modified>
</cp:coreProperties>
</file>