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26"/>
  </p:notesMasterIdLst>
  <p:handoutMasterIdLst>
    <p:handoutMasterId r:id="rId27"/>
  </p:handoutMasterIdLst>
  <p:sldIdLst>
    <p:sldId id="256" r:id="rId2"/>
    <p:sldId id="257" r:id="rId3"/>
    <p:sldId id="259" r:id="rId4"/>
    <p:sldId id="260" r:id="rId5"/>
    <p:sldId id="261" r:id="rId6"/>
    <p:sldId id="262" r:id="rId7"/>
    <p:sldId id="280"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305" r:id="rId24"/>
    <p:sldId id="282" r:id="rId25"/>
  </p:sldIdLst>
  <p:sldSz cx="9144000" cy="6858000" type="screen4x3"/>
  <p:notesSz cx="6858000" cy="9144000"/>
  <p:defaultText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672" autoAdjust="0"/>
    <p:restoredTop sz="75986" autoAdjust="0"/>
  </p:normalViewPr>
  <p:slideViewPr>
    <p:cSldViewPr snapToGrid="0" snapToObjects="1">
      <p:cViewPr varScale="1">
        <p:scale>
          <a:sx n="65" d="100"/>
          <a:sy n="65" d="100"/>
        </p:scale>
        <p:origin x="1675" y="4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Überschrift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9C92A824-69B0-2941-A023-7BA49A32BC73}" type="datetimeFigureOut">
              <a:rPr lang="de-DE" smtClean="0"/>
              <a:pPr/>
              <a:t>17.02.2021</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E507049C-52E4-3340-B2DB-174F98369E2E}" type="slidenum">
              <a:rPr lang="de-DE" smtClean="0"/>
              <a:pPr/>
              <a:t>‹Nr.›</a:t>
            </a:fld>
            <a:endParaRPr lang="de-DE"/>
          </a:p>
        </p:txBody>
      </p:sp>
    </p:spTree>
    <p:extLst>
      <p:ext uri="{BB962C8B-B14F-4D97-AF65-F5344CB8AC3E}">
        <p14:creationId xmlns:p14="http://schemas.microsoft.com/office/powerpoint/2010/main" val="325088524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Überschrift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62AAC51-A30F-7744-B964-712BC78EE170}" type="datetimeFigureOut">
              <a:rPr lang="de-DE" smtClean="0"/>
              <a:pPr/>
              <a:t>17.02.2021</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AT"/>
              <a:t>Mastertextformat bearbeiten</a:t>
            </a:r>
          </a:p>
          <a:p>
            <a:pPr lvl="1"/>
            <a:r>
              <a:rPr lang="de-AT"/>
              <a:t>Zweite Ebene</a:t>
            </a:r>
          </a:p>
          <a:p>
            <a:pPr lvl="2"/>
            <a:r>
              <a:rPr lang="de-AT"/>
              <a:t>Dritte Ebene</a:t>
            </a:r>
          </a:p>
          <a:p>
            <a:pPr lvl="3"/>
            <a:r>
              <a:rPr lang="de-AT"/>
              <a:t>Vierte Ebene</a:t>
            </a:r>
          </a:p>
          <a:p>
            <a:pPr lvl="4"/>
            <a:r>
              <a:rPr lang="de-AT"/>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B865B79-846A-AD48-B1AC-50339194E394}" type="slidenum">
              <a:rPr lang="de-DE" smtClean="0"/>
              <a:pPr/>
              <a:t>‹Nr.›</a:t>
            </a:fld>
            <a:endParaRPr lang="de-DE"/>
          </a:p>
        </p:txBody>
      </p:sp>
    </p:spTree>
    <p:extLst>
      <p:ext uri="{BB962C8B-B14F-4D97-AF65-F5344CB8AC3E}">
        <p14:creationId xmlns:p14="http://schemas.microsoft.com/office/powerpoint/2010/main" val="3749816331"/>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AT" dirty="0"/>
              <a:t>Ich erzähle </a:t>
            </a:r>
            <a:r>
              <a:rPr lang="de-AT" baseline="0" dirty="0"/>
              <a:t>euch heute </a:t>
            </a:r>
            <a:r>
              <a:rPr lang="de-AT" baseline="0"/>
              <a:t>eine Detektivgeschichte: </a:t>
            </a:r>
            <a:r>
              <a:rPr lang="de-AT" baseline="0" dirty="0"/>
              <a:t>20 Euro auf der Spur</a:t>
            </a:r>
            <a:endParaRPr lang="de-AT" dirty="0"/>
          </a:p>
        </p:txBody>
      </p:sp>
      <p:sp>
        <p:nvSpPr>
          <p:cNvPr id="4" name="Foliennummernplatzhalter 3"/>
          <p:cNvSpPr>
            <a:spLocks noGrp="1"/>
          </p:cNvSpPr>
          <p:nvPr>
            <p:ph type="sldNum" sz="quarter" idx="10"/>
          </p:nvPr>
        </p:nvSpPr>
        <p:spPr/>
        <p:txBody>
          <a:bodyPr/>
          <a:lstStyle/>
          <a:p>
            <a:fld id="{FB865B79-846A-AD48-B1AC-50339194E394}" type="slidenum">
              <a:rPr lang="de-DE" smtClean="0"/>
              <a:pPr/>
              <a:t>1</a:t>
            </a:fld>
            <a:endParaRPr lang="de-DE"/>
          </a:p>
        </p:txBody>
      </p:sp>
    </p:spTree>
    <p:extLst>
      <p:ext uri="{BB962C8B-B14F-4D97-AF65-F5344CB8AC3E}">
        <p14:creationId xmlns:p14="http://schemas.microsoft.com/office/powerpoint/2010/main" val="174708427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AT" dirty="0"/>
              <a:t>Die Familie,</a:t>
            </a:r>
            <a:r>
              <a:rPr lang="de-AT" baseline="0" dirty="0"/>
              <a:t> die den 20-Euro-Schein von Julia hat, ist hungrig geworden und setzt sich in ein Gasthaus. Alle bestellen Würstchen und etwas zu trinken.</a:t>
            </a:r>
            <a:endParaRPr lang="de-AT" dirty="0"/>
          </a:p>
        </p:txBody>
      </p:sp>
      <p:sp>
        <p:nvSpPr>
          <p:cNvPr id="4" name="Foliennummernplatzhalter 3"/>
          <p:cNvSpPr>
            <a:spLocks noGrp="1"/>
          </p:cNvSpPr>
          <p:nvPr>
            <p:ph type="sldNum" sz="quarter" idx="10"/>
          </p:nvPr>
        </p:nvSpPr>
        <p:spPr/>
        <p:txBody>
          <a:bodyPr/>
          <a:lstStyle/>
          <a:p>
            <a:fld id="{FB865B79-846A-AD48-B1AC-50339194E394}" type="slidenum">
              <a:rPr lang="de-DE" smtClean="0"/>
              <a:pPr/>
              <a:t>10</a:t>
            </a:fld>
            <a:endParaRPr lang="de-DE"/>
          </a:p>
        </p:txBody>
      </p:sp>
    </p:spTree>
    <p:extLst>
      <p:ext uri="{BB962C8B-B14F-4D97-AF65-F5344CB8AC3E}">
        <p14:creationId xmlns:p14="http://schemas.microsoft.com/office/powerpoint/2010/main" val="12832538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AT" dirty="0"/>
              <a:t>Jetzt wird die Rechnung gezahlt.</a:t>
            </a:r>
            <a:r>
              <a:rPr lang="de-AT" baseline="0" dirty="0"/>
              <a:t> Der Wirt erhält zwei 10-Euro-Scheine und … genau: den 20-Euro-Schein von Julia.</a:t>
            </a:r>
            <a:endParaRPr lang="de-AT" dirty="0"/>
          </a:p>
        </p:txBody>
      </p:sp>
      <p:sp>
        <p:nvSpPr>
          <p:cNvPr id="4" name="Foliennummernplatzhalter 3"/>
          <p:cNvSpPr>
            <a:spLocks noGrp="1"/>
          </p:cNvSpPr>
          <p:nvPr>
            <p:ph type="sldNum" sz="quarter" idx="10"/>
          </p:nvPr>
        </p:nvSpPr>
        <p:spPr/>
        <p:txBody>
          <a:bodyPr/>
          <a:lstStyle/>
          <a:p>
            <a:fld id="{FB865B79-846A-AD48-B1AC-50339194E394}" type="slidenum">
              <a:rPr lang="de-DE" smtClean="0"/>
              <a:pPr/>
              <a:t>11</a:t>
            </a:fld>
            <a:endParaRPr lang="de-DE"/>
          </a:p>
        </p:txBody>
      </p:sp>
    </p:spTree>
    <p:extLst>
      <p:ext uri="{BB962C8B-B14F-4D97-AF65-F5344CB8AC3E}">
        <p14:creationId xmlns:p14="http://schemas.microsoft.com/office/powerpoint/2010/main" val="69109687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AT" dirty="0"/>
              <a:t>Dem Gasthaus</a:t>
            </a:r>
            <a:r>
              <a:rPr lang="de-AT" baseline="0" dirty="0"/>
              <a:t> wird Gemüse geliefert und Julia sieht plötzlich ihren großen Bruder Max.</a:t>
            </a:r>
          </a:p>
          <a:p>
            <a:endParaRPr lang="de-AT" baseline="0" dirty="0"/>
          </a:p>
          <a:p>
            <a:r>
              <a:rPr lang="de-AT" baseline="0" dirty="0"/>
              <a:t>Er arbeitet ein paar Stunden pro Woche beim Gemüsehändler und hilft beim Ausliefern der Ware.</a:t>
            </a:r>
            <a:endParaRPr lang="de-AT" dirty="0"/>
          </a:p>
        </p:txBody>
      </p:sp>
      <p:sp>
        <p:nvSpPr>
          <p:cNvPr id="4" name="Foliennummernplatzhalter 3"/>
          <p:cNvSpPr>
            <a:spLocks noGrp="1"/>
          </p:cNvSpPr>
          <p:nvPr>
            <p:ph type="sldNum" sz="quarter" idx="10"/>
          </p:nvPr>
        </p:nvSpPr>
        <p:spPr/>
        <p:txBody>
          <a:bodyPr/>
          <a:lstStyle/>
          <a:p>
            <a:fld id="{FB865B79-846A-AD48-B1AC-50339194E394}" type="slidenum">
              <a:rPr lang="de-DE" smtClean="0"/>
              <a:pPr/>
              <a:t>12</a:t>
            </a:fld>
            <a:endParaRPr lang="de-DE"/>
          </a:p>
        </p:txBody>
      </p:sp>
    </p:spTree>
    <p:extLst>
      <p:ext uri="{BB962C8B-B14F-4D97-AF65-F5344CB8AC3E}">
        <p14:creationId xmlns:p14="http://schemas.microsoft.com/office/powerpoint/2010/main" val="167368237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AT" dirty="0"/>
              <a:t>Der Wirt nimmt Geldscheine aus seiner großen Geldbörse und gibt sie dem Gemüsehändler.</a:t>
            </a:r>
          </a:p>
          <a:p>
            <a:endParaRPr lang="de-AT" dirty="0"/>
          </a:p>
          <a:p>
            <a:r>
              <a:rPr lang="de-AT" dirty="0"/>
              <a:t>Was sieht Julia</a:t>
            </a:r>
            <a:r>
              <a:rPr lang="de-AT" baseline="0" dirty="0"/>
              <a:t> da? Ihr 20-Euro-Schein ist auch dabei.</a:t>
            </a:r>
          </a:p>
          <a:p>
            <a:endParaRPr lang="de-AT" baseline="0" dirty="0"/>
          </a:p>
          <a:p>
            <a:r>
              <a:rPr lang="de-AT" baseline="0" dirty="0"/>
              <a:t>Wiederholen wir einmal kurz, was der 20-Euro-Schein schon alles erlebt hat:</a:t>
            </a:r>
          </a:p>
          <a:p>
            <a:endParaRPr lang="de-AT" baseline="0" dirty="0"/>
          </a:p>
          <a:p>
            <a:r>
              <a:rPr lang="de-AT" sz="1200" i="1" kern="1200" dirty="0">
                <a:solidFill>
                  <a:schemeClr val="tx1"/>
                </a:solidFill>
                <a:latin typeface="+mn-lt"/>
                <a:ea typeface="+mn-ea"/>
                <a:cs typeface="+mn-cs"/>
              </a:rPr>
              <a:t>[</a:t>
            </a:r>
            <a:r>
              <a:rPr lang="de-AT" i="1" baseline="0" dirty="0"/>
              <a:t>Laden Sie die Kinder dazu ein, die unterschiedlichen Phasen zu wiederholen. Bei Problemen unterstützen Sie sie bitte.</a:t>
            </a:r>
            <a:r>
              <a:rPr lang="de-AT" sz="1200" i="1" kern="1200" dirty="0">
                <a:solidFill>
                  <a:schemeClr val="tx1"/>
                </a:solidFill>
                <a:latin typeface="+mn-lt"/>
                <a:ea typeface="+mn-ea"/>
                <a:cs typeface="+mn-cs"/>
              </a:rPr>
              <a:t>]</a:t>
            </a:r>
            <a:endParaRPr lang="de-AT" i="1" baseline="0" dirty="0"/>
          </a:p>
          <a:p>
            <a:endParaRPr lang="de-AT" baseline="0" dirty="0"/>
          </a:p>
          <a:p>
            <a:r>
              <a:rPr lang="de-AT" dirty="0"/>
              <a:t>Julia hat den 20-Euro-Schein von ihrer Oma</a:t>
            </a:r>
            <a:r>
              <a:rPr lang="de-AT" baseline="0" dirty="0"/>
              <a:t> bekommen. Diese hat ihn durch ihre Arbeit in einem Blumengeschäft verdient. Sie gibt den Schein zunächst in ihre Spardose.</a:t>
            </a:r>
          </a:p>
          <a:p>
            <a:r>
              <a:rPr lang="de-AT" baseline="0" dirty="0"/>
              <a:t>Von der Spardose wandert der Geldschein in die Kassa des Zoos. Von dort zur Familie, die ihn dem Wirt gibt. Dieser bezahlt damit die Rechnung beim Gemüsehändler, der jetzt den 20-Euro-Schein hat.</a:t>
            </a:r>
            <a:endParaRPr lang="de-AT" dirty="0"/>
          </a:p>
        </p:txBody>
      </p:sp>
      <p:sp>
        <p:nvSpPr>
          <p:cNvPr id="4" name="Foliennummernplatzhalter 3"/>
          <p:cNvSpPr>
            <a:spLocks noGrp="1"/>
          </p:cNvSpPr>
          <p:nvPr>
            <p:ph type="sldNum" sz="quarter" idx="10"/>
          </p:nvPr>
        </p:nvSpPr>
        <p:spPr/>
        <p:txBody>
          <a:bodyPr/>
          <a:lstStyle/>
          <a:p>
            <a:fld id="{FB865B79-846A-AD48-B1AC-50339194E394}" type="slidenum">
              <a:rPr lang="de-DE" smtClean="0"/>
              <a:pPr/>
              <a:t>13</a:t>
            </a:fld>
            <a:endParaRPr lang="de-DE"/>
          </a:p>
        </p:txBody>
      </p:sp>
    </p:spTree>
    <p:extLst>
      <p:ext uri="{BB962C8B-B14F-4D97-AF65-F5344CB8AC3E}">
        <p14:creationId xmlns:p14="http://schemas.microsoft.com/office/powerpoint/2010/main" val="183890183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AT" dirty="0"/>
              <a:t>Weil Max – der Bruder von Julia – so fleißig geholfen hat, bekommt er vom Gemüsehändler</a:t>
            </a:r>
            <a:r>
              <a:rPr lang="de-AT" baseline="0" dirty="0"/>
              <a:t> seinen Lohn: 20,00 Euro.</a:t>
            </a:r>
          </a:p>
          <a:p>
            <a:endParaRPr lang="de-AT" baseline="0" dirty="0"/>
          </a:p>
          <a:p>
            <a:r>
              <a:rPr lang="de-AT" baseline="0" dirty="0"/>
              <a:t>So wandert der 20-Euro-Schein von Julia über ein paar Umwege in die Geldbörse von Max.</a:t>
            </a:r>
            <a:endParaRPr lang="de-AT" dirty="0"/>
          </a:p>
        </p:txBody>
      </p:sp>
      <p:sp>
        <p:nvSpPr>
          <p:cNvPr id="4" name="Foliennummernplatzhalter 3"/>
          <p:cNvSpPr>
            <a:spLocks noGrp="1"/>
          </p:cNvSpPr>
          <p:nvPr>
            <p:ph type="sldNum" sz="quarter" idx="10"/>
          </p:nvPr>
        </p:nvSpPr>
        <p:spPr/>
        <p:txBody>
          <a:bodyPr/>
          <a:lstStyle/>
          <a:p>
            <a:fld id="{FB865B79-846A-AD48-B1AC-50339194E394}" type="slidenum">
              <a:rPr lang="de-DE" smtClean="0"/>
              <a:pPr/>
              <a:t>14</a:t>
            </a:fld>
            <a:endParaRPr lang="de-DE"/>
          </a:p>
        </p:txBody>
      </p:sp>
    </p:spTree>
    <p:extLst>
      <p:ext uri="{BB962C8B-B14F-4D97-AF65-F5344CB8AC3E}">
        <p14:creationId xmlns:p14="http://schemas.microsoft.com/office/powerpoint/2010/main" val="198594325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AT" dirty="0"/>
              <a:t>Max hat eine Freundin. In</a:t>
            </a:r>
            <a:r>
              <a:rPr lang="de-AT" baseline="0" dirty="0"/>
              <a:t> Sara ist er so richtig verliebt.</a:t>
            </a:r>
          </a:p>
          <a:p>
            <a:endParaRPr lang="de-AT" baseline="0" dirty="0"/>
          </a:p>
          <a:p>
            <a:r>
              <a:rPr lang="de-AT" baseline="0" dirty="0"/>
              <a:t>Deshalb kauft er ihr ein kleines Stofftier und bezahlt … mit dem 20-Euro-Schein, den Julia zum Geburtstag von ihrer Oma bekommen hat.</a:t>
            </a:r>
            <a:endParaRPr lang="de-AT" dirty="0"/>
          </a:p>
        </p:txBody>
      </p:sp>
      <p:sp>
        <p:nvSpPr>
          <p:cNvPr id="4" name="Foliennummernplatzhalter 3"/>
          <p:cNvSpPr>
            <a:spLocks noGrp="1"/>
          </p:cNvSpPr>
          <p:nvPr>
            <p:ph type="sldNum" sz="quarter" idx="10"/>
          </p:nvPr>
        </p:nvSpPr>
        <p:spPr/>
        <p:txBody>
          <a:bodyPr/>
          <a:lstStyle/>
          <a:p>
            <a:fld id="{FB865B79-846A-AD48-B1AC-50339194E394}" type="slidenum">
              <a:rPr lang="de-DE" smtClean="0"/>
              <a:pPr/>
              <a:t>15</a:t>
            </a:fld>
            <a:endParaRPr lang="de-DE"/>
          </a:p>
        </p:txBody>
      </p:sp>
    </p:spTree>
    <p:extLst>
      <p:ext uri="{BB962C8B-B14F-4D97-AF65-F5344CB8AC3E}">
        <p14:creationId xmlns:p14="http://schemas.microsoft.com/office/powerpoint/2010/main" val="155742830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AT" dirty="0"/>
              <a:t>Julia ist neugierig, wie es mit ihrem 20-Euro-Schein weitergeht. Sie beobachtet, wie der Händler das Geld aus der Kassa nimmt</a:t>
            </a:r>
            <a:r>
              <a:rPr lang="de-AT" baseline="0" dirty="0"/>
              <a:t> und in eine kleine Tasche gibt. Er schließt sein Geschäft und geht zur nächsten Bank.</a:t>
            </a:r>
          </a:p>
          <a:p>
            <a:endParaRPr lang="de-AT" baseline="0" dirty="0"/>
          </a:p>
          <a:p>
            <a:r>
              <a:rPr lang="de-AT" baseline="0" dirty="0"/>
              <a:t>Dort wirft er die Tasche mit dem Geld ein, damit es bei der Bank in Sicherheit ist.</a:t>
            </a:r>
          </a:p>
          <a:p>
            <a:endParaRPr lang="de-AT" baseline="0" dirty="0"/>
          </a:p>
          <a:p>
            <a:r>
              <a:rPr lang="de-AT" baseline="0" dirty="0"/>
              <a:t>Julia sieht </a:t>
            </a:r>
            <a:r>
              <a:rPr lang="de-AT" baseline="0" dirty="0" err="1"/>
              <a:t>Lewi</a:t>
            </a:r>
            <a:r>
              <a:rPr lang="de-AT" baseline="0" dirty="0"/>
              <a:t> traurig an und sagt: „Jetzt kann ich meinen 20-Euro-Schein wahrscheinlich nie wieder finden.“</a:t>
            </a:r>
            <a:endParaRPr lang="de-AT" dirty="0"/>
          </a:p>
        </p:txBody>
      </p:sp>
      <p:sp>
        <p:nvSpPr>
          <p:cNvPr id="4" name="Foliennummernplatzhalter 3"/>
          <p:cNvSpPr>
            <a:spLocks noGrp="1"/>
          </p:cNvSpPr>
          <p:nvPr>
            <p:ph type="sldNum" sz="quarter" idx="10"/>
          </p:nvPr>
        </p:nvSpPr>
        <p:spPr/>
        <p:txBody>
          <a:bodyPr/>
          <a:lstStyle/>
          <a:p>
            <a:fld id="{FB865B79-846A-AD48-B1AC-50339194E394}" type="slidenum">
              <a:rPr lang="de-DE" smtClean="0"/>
              <a:pPr/>
              <a:t>16</a:t>
            </a:fld>
            <a:endParaRPr lang="de-DE"/>
          </a:p>
        </p:txBody>
      </p:sp>
    </p:spTree>
    <p:extLst>
      <p:ext uri="{BB962C8B-B14F-4D97-AF65-F5344CB8AC3E}">
        <p14:creationId xmlns:p14="http://schemas.microsoft.com/office/powerpoint/2010/main" val="1933204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AT" dirty="0"/>
              <a:t>In der Bank wird das Geld gezählt und auf das Konto des Stofftierhändlers eingezahlt.</a:t>
            </a:r>
          </a:p>
          <a:p>
            <a:endParaRPr lang="de-AT" dirty="0"/>
          </a:p>
        </p:txBody>
      </p:sp>
      <p:sp>
        <p:nvSpPr>
          <p:cNvPr id="4" name="Foliennummernplatzhalter 3"/>
          <p:cNvSpPr>
            <a:spLocks noGrp="1"/>
          </p:cNvSpPr>
          <p:nvPr>
            <p:ph type="sldNum" sz="quarter" idx="10"/>
          </p:nvPr>
        </p:nvSpPr>
        <p:spPr/>
        <p:txBody>
          <a:bodyPr/>
          <a:lstStyle/>
          <a:p>
            <a:fld id="{FB865B79-846A-AD48-B1AC-50339194E394}" type="slidenum">
              <a:rPr lang="de-DE" smtClean="0"/>
              <a:pPr/>
              <a:t>17</a:t>
            </a:fld>
            <a:endParaRPr lang="de-DE"/>
          </a:p>
        </p:txBody>
      </p:sp>
    </p:spTree>
    <p:extLst>
      <p:ext uri="{BB962C8B-B14F-4D97-AF65-F5344CB8AC3E}">
        <p14:creationId xmlns:p14="http://schemas.microsoft.com/office/powerpoint/2010/main" val="64364961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AT" dirty="0"/>
              <a:t>Der 20-Euro-Schein landet in der Bank bei ganz vielen anderen 20-Euro-Scheinen.</a:t>
            </a:r>
          </a:p>
          <a:p>
            <a:endParaRPr lang="de-AT" dirty="0"/>
          </a:p>
        </p:txBody>
      </p:sp>
      <p:sp>
        <p:nvSpPr>
          <p:cNvPr id="4" name="Foliennummernplatzhalter 3"/>
          <p:cNvSpPr>
            <a:spLocks noGrp="1"/>
          </p:cNvSpPr>
          <p:nvPr>
            <p:ph type="sldNum" sz="quarter" idx="10"/>
          </p:nvPr>
        </p:nvSpPr>
        <p:spPr/>
        <p:txBody>
          <a:bodyPr/>
          <a:lstStyle/>
          <a:p>
            <a:fld id="{FB865B79-846A-AD48-B1AC-50339194E394}" type="slidenum">
              <a:rPr lang="de-DE" smtClean="0"/>
              <a:pPr/>
              <a:t>18</a:t>
            </a:fld>
            <a:endParaRPr lang="de-DE"/>
          </a:p>
        </p:txBody>
      </p:sp>
    </p:spTree>
    <p:extLst>
      <p:ext uri="{BB962C8B-B14F-4D97-AF65-F5344CB8AC3E}">
        <p14:creationId xmlns:p14="http://schemas.microsoft.com/office/powerpoint/2010/main" val="94399978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AT" dirty="0"/>
              <a:t>Eine Woche später geht Julia mit ihrem Papa ins Figuren-Theater. Um den Eintritt bezahlen zu können, hebt ihr Papa bei einem</a:t>
            </a:r>
            <a:r>
              <a:rPr lang="de-AT" baseline="0" dirty="0"/>
              <a:t> </a:t>
            </a:r>
            <a:r>
              <a:rPr lang="de-AT" baseline="0" dirty="0" err="1"/>
              <a:t>Bankomaten</a:t>
            </a:r>
            <a:r>
              <a:rPr lang="de-AT" baseline="0" dirty="0"/>
              <a:t> Geld ab.</a:t>
            </a:r>
          </a:p>
          <a:p>
            <a:endParaRPr lang="de-AT" baseline="0" dirty="0"/>
          </a:p>
          <a:p>
            <a:r>
              <a:rPr lang="de-AT" baseline="0" dirty="0"/>
              <a:t>Welche Personen aus der Geschichte könnt ihr auf diesem Bild noch erkennen? </a:t>
            </a:r>
            <a:r>
              <a:rPr lang="de-AT" sz="1200" i="1" kern="1200" dirty="0">
                <a:solidFill>
                  <a:schemeClr val="tx1"/>
                </a:solidFill>
                <a:latin typeface="+mn-lt"/>
                <a:ea typeface="+mn-ea"/>
                <a:cs typeface="+mn-cs"/>
              </a:rPr>
              <a:t>[</a:t>
            </a:r>
            <a:r>
              <a:rPr lang="de-AT" i="1" baseline="0" dirty="0"/>
              <a:t>Wirt, Gemüsehändler, Mann aus dem Stofftier-Geschäft, Max und Sara, Teile der Familie aus dem Zoo</a:t>
            </a:r>
            <a:r>
              <a:rPr lang="de-AT" sz="1200" i="1" kern="1200" dirty="0">
                <a:solidFill>
                  <a:schemeClr val="tx1"/>
                </a:solidFill>
                <a:latin typeface="+mn-lt"/>
                <a:ea typeface="+mn-ea"/>
                <a:cs typeface="+mn-cs"/>
              </a:rPr>
              <a:t>]</a:t>
            </a:r>
            <a:endParaRPr lang="de-AT" i="1" dirty="0"/>
          </a:p>
        </p:txBody>
      </p:sp>
      <p:sp>
        <p:nvSpPr>
          <p:cNvPr id="4" name="Foliennummernplatzhalter 3"/>
          <p:cNvSpPr>
            <a:spLocks noGrp="1"/>
          </p:cNvSpPr>
          <p:nvPr>
            <p:ph type="sldNum" sz="quarter" idx="10"/>
          </p:nvPr>
        </p:nvSpPr>
        <p:spPr/>
        <p:txBody>
          <a:bodyPr/>
          <a:lstStyle/>
          <a:p>
            <a:fld id="{FB865B79-846A-AD48-B1AC-50339194E394}" type="slidenum">
              <a:rPr lang="de-DE" smtClean="0"/>
              <a:pPr/>
              <a:t>19</a:t>
            </a:fld>
            <a:endParaRPr lang="de-DE"/>
          </a:p>
        </p:txBody>
      </p:sp>
    </p:spTree>
    <p:extLst>
      <p:ext uri="{BB962C8B-B14F-4D97-AF65-F5344CB8AC3E}">
        <p14:creationId xmlns:p14="http://schemas.microsoft.com/office/powerpoint/2010/main" val="1952360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AT" dirty="0"/>
              <a:t>Das ist Julia. Julia ist 8 Jahre und wohnt gemeinsam mit ihrem großen Bruder Max bei ihren Eltern. Ihr</a:t>
            </a:r>
            <a:r>
              <a:rPr lang="de-AT" baseline="0" dirty="0"/>
              <a:t> treuer Begleiter ist ein Stofftier – die Maus </a:t>
            </a:r>
            <a:r>
              <a:rPr lang="de-AT" baseline="0" dirty="0" err="1"/>
              <a:t>Lewi</a:t>
            </a:r>
            <a:r>
              <a:rPr lang="de-AT" baseline="0" dirty="0"/>
              <a:t>.</a:t>
            </a:r>
          </a:p>
          <a:p>
            <a:endParaRPr lang="de-AT" baseline="0" dirty="0"/>
          </a:p>
          <a:p>
            <a:r>
              <a:rPr lang="de-AT" baseline="0" dirty="0"/>
              <a:t>Julia und </a:t>
            </a:r>
            <a:r>
              <a:rPr lang="de-AT" baseline="0" dirty="0" err="1"/>
              <a:t>Lewi</a:t>
            </a:r>
            <a:r>
              <a:rPr lang="de-AT" baseline="0" dirty="0"/>
              <a:t> haben ein großes Geheimnis: Sie können miteinander sprechen – und niemand anderer merkt das.</a:t>
            </a:r>
          </a:p>
          <a:p>
            <a:endParaRPr lang="de-AT" baseline="0" dirty="0"/>
          </a:p>
          <a:p>
            <a:r>
              <a:rPr lang="de-AT" baseline="0" dirty="0"/>
              <a:t>Julia und </a:t>
            </a:r>
            <a:r>
              <a:rPr lang="de-AT" baseline="0" dirty="0" err="1"/>
              <a:t>Lewi</a:t>
            </a:r>
            <a:r>
              <a:rPr lang="de-AT" baseline="0" dirty="0"/>
              <a:t> begleiten uns jetzt durch die ganze Detektivgeschichte.</a:t>
            </a:r>
            <a:endParaRPr lang="de-AT" dirty="0"/>
          </a:p>
        </p:txBody>
      </p:sp>
      <p:sp>
        <p:nvSpPr>
          <p:cNvPr id="4" name="Foliennummernplatzhalter 3"/>
          <p:cNvSpPr>
            <a:spLocks noGrp="1"/>
          </p:cNvSpPr>
          <p:nvPr>
            <p:ph type="sldNum" sz="quarter" idx="10"/>
          </p:nvPr>
        </p:nvSpPr>
        <p:spPr/>
        <p:txBody>
          <a:bodyPr/>
          <a:lstStyle/>
          <a:p>
            <a:fld id="{FB865B79-846A-AD48-B1AC-50339194E394}" type="slidenum">
              <a:rPr lang="de-DE" smtClean="0"/>
              <a:pPr/>
              <a:t>2</a:t>
            </a:fld>
            <a:endParaRPr lang="de-DE"/>
          </a:p>
        </p:txBody>
      </p:sp>
    </p:spTree>
    <p:extLst>
      <p:ext uri="{BB962C8B-B14F-4D97-AF65-F5344CB8AC3E}">
        <p14:creationId xmlns:p14="http://schemas.microsoft.com/office/powerpoint/2010/main" val="70153810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AT" dirty="0"/>
              <a:t>Bei</a:t>
            </a:r>
            <a:r>
              <a:rPr lang="de-AT" baseline="0" dirty="0"/>
              <a:t> diesen Geldscheinen ist auch ein 20-Euro-Schein dabei. Julia holt den Zettel heraus, auf die sie die Nummer IHRES Scheins aufgeschrieben hat.</a:t>
            </a:r>
          </a:p>
          <a:p>
            <a:endParaRPr lang="de-AT" baseline="0" dirty="0"/>
          </a:p>
          <a:p>
            <a:r>
              <a:rPr lang="de-AT" baseline="0" dirty="0"/>
              <a:t>Sie staunt nicht schlecht: Die Nummer passt – das ist tatsächlich IHR 20-Euro-Schein.</a:t>
            </a:r>
            <a:endParaRPr lang="de-AT" dirty="0"/>
          </a:p>
        </p:txBody>
      </p:sp>
      <p:sp>
        <p:nvSpPr>
          <p:cNvPr id="4" name="Foliennummernplatzhalter 3"/>
          <p:cNvSpPr>
            <a:spLocks noGrp="1"/>
          </p:cNvSpPr>
          <p:nvPr>
            <p:ph type="sldNum" sz="quarter" idx="10"/>
          </p:nvPr>
        </p:nvSpPr>
        <p:spPr/>
        <p:txBody>
          <a:bodyPr/>
          <a:lstStyle/>
          <a:p>
            <a:fld id="{FB865B79-846A-AD48-B1AC-50339194E394}" type="slidenum">
              <a:rPr lang="de-DE" smtClean="0"/>
              <a:pPr/>
              <a:t>20</a:t>
            </a:fld>
            <a:endParaRPr lang="de-DE"/>
          </a:p>
        </p:txBody>
      </p:sp>
    </p:spTree>
    <p:extLst>
      <p:ext uri="{BB962C8B-B14F-4D97-AF65-F5344CB8AC3E}">
        <p14:creationId xmlns:p14="http://schemas.microsoft.com/office/powerpoint/2010/main" val="212514994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AT" dirty="0"/>
              <a:t>Julia</a:t>
            </a:r>
            <a:r>
              <a:rPr lang="de-AT" baseline="0" dirty="0"/>
              <a:t> ist froh, dass sie die Spur ihres 20-Euro-Scheins wieder gefunden hat. Er hat in dieser Woche einiges erlebt. Und was wird er in Zukunft noch alles erleben?</a:t>
            </a:r>
            <a:endParaRPr lang="de-AT" dirty="0"/>
          </a:p>
        </p:txBody>
      </p:sp>
      <p:sp>
        <p:nvSpPr>
          <p:cNvPr id="4" name="Foliennummernplatzhalter 3"/>
          <p:cNvSpPr>
            <a:spLocks noGrp="1"/>
          </p:cNvSpPr>
          <p:nvPr>
            <p:ph type="sldNum" sz="quarter" idx="10"/>
          </p:nvPr>
        </p:nvSpPr>
        <p:spPr/>
        <p:txBody>
          <a:bodyPr/>
          <a:lstStyle/>
          <a:p>
            <a:fld id="{FB865B79-846A-AD48-B1AC-50339194E394}" type="slidenum">
              <a:rPr lang="de-DE" smtClean="0"/>
              <a:pPr/>
              <a:t>21</a:t>
            </a:fld>
            <a:endParaRPr lang="de-DE"/>
          </a:p>
        </p:txBody>
      </p:sp>
    </p:spTree>
    <p:extLst>
      <p:ext uri="{BB962C8B-B14F-4D97-AF65-F5344CB8AC3E}">
        <p14:creationId xmlns:p14="http://schemas.microsoft.com/office/powerpoint/2010/main" val="44705829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AT" dirty="0" err="1"/>
              <a:t>Lewi</a:t>
            </a:r>
            <a:r>
              <a:rPr lang="de-AT" dirty="0"/>
              <a:t> hat immer genau aufgepasst. Er hat sogar Teile der Spurensuche gezeichnet. So kann man sehen, wie Geld</a:t>
            </a:r>
            <a:r>
              <a:rPr lang="de-AT" baseline="0" dirty="0"/>
              <a:t> immer wieder gegen etwas anderes getauscht wird.</a:t>
            </a:r>
          </a:p>
          <a:p>
            <a:endParaRPr lang="de-AT" baseline="0" dirty="0"/>
          </a:p>
          <a:p>
            <a:r>
              <a:rPr lang="de-AT" baseline="0" dirty="0"/>
              <a:t>Welche Teile der Detektivgeschichte können wir bei der Zeichnung von Lewi sehen? </a:t>
            </a:r>
            <a:r>
              <a:rPr lang="de-AT" sz="1200" i="1" kern="1200" dirty="0">
                <a:solidFill>
                  <a:schemeClr val="tx1"/>
                </a:solidFill>
                <a:latin typeface="+mn-lt"/>
                <a:ea typeface="+mn-ea"/>
                <a:cs typeface="+mn-cs"/>
              </a:rPr>
              <a:t>[</a:t>
            </a:r>
            <a:r>
              <a:rPr lang="de-AT" i="1" baseline="0" dirty="0"/>
              <a:t>Geld gegen Eintrittskarte im Zoo, Speisen und Getränke gegen Geld im Gasthaus, Geld gegen Arbeitsleistung bei Max und dem Gemüsehändler</a:t>
            </a:r>
            <a:r>
              <a:rPr lang="de-AT" sz="1200" i="1" kern="1200" dirty="0">
                <a:solidFill>
                  <a:schemeClr val="tx1"/>
                </a:solidFill>
                <a:latin typeface="+mn-lt"/>
                <a:ea typeface="+mn-ea"/>
                <a:cs typeface="+mn-cs"/>
              </a:rPr>
              <a:t>]</a:t>
            </a:r>
            <a:endParaRPr lang="de-AT" i="1" baseline="0" dirty="0"/>
          </a:p>
          <a:p>
            <a:endParaRPr lang="de-AT" i="1" baseline="0" dirty="0"/>
          </a:p>
          <a:p>
            <a:r>
              <a:rPr lang="de-AT" i="0" dirty="0"/>
              <a:t>Schaffen wir gemeinsam noch einmal die gesamte Reise des 20-Euro-Scheins?</a:t>
            </a:r>
            <a:endParaRPr lang="de-AT" i="0" baseline="0" dirty="0"/>
          </a:p>
          <a:p>
            <a:endParaRPr lang="de-AT" i="0" baseline="0" dirty="0"/>
          </a:p>
          <a:p>
            <a:r>
              <a:rPr lang="de-AT" dirty="0"/>
              <a:t>Julia hat den 20-Euro-Schein von ihrer Oma</a:t>
            </a:r>
            <a:r>
              <a:rPr lang="de-AT" baseline="0" dirty="0"/>
              <a:t> bekommen. Diese hat ihn durch ihre Arbeit in einem Blumengeschäft verdient. Sie gibt den Schein zunächst in ihre Spardose.</a:t>
            </a:r>
          </a:p>
          <a:p>
            <a:r>
              <a:rPr lang="de-AT" baseline="0" dirty="0"/>
              <a:t>Von der Spardose wandert der Geldschein in die Kassa des Zoos. Von dort zur Familie, die ihn dem Wirt gibt. Dieser bezahlt damit die Rechnung beim Gemüsehändler. Der Gemüsehändler zahlt damit Max für seine Arbeit. Max kauft ein Stofftier für seine Freundin. Der Stofftierhändler wirft das Geld bei der Bank ein. In der Bank wird das Geld gezählt und dem Konto des Stofftierhändlers gutgeschrieben. Der Geldschein landet im </a:t>
            </a:r>
            <a:r>
              <a:rPr lang="de-AT" baseline="0" dirty="0" err="1"/>
              <a:t>Bankomaten</a:t>
            </a:r>
            <a:r>
              <a:rPr lang="de-AT" baseline="0" dirty="0"/>
              <a:t> und wird dort von Julias Vater abgehoben. Julia kontrolliert die Nummer des Geldscheins, die sie sich aufgeschrieben hat, und findet IHREN 20-Euro-Schein wieder.</a:t>
            </a:r>
            <a:endParaRPr lang="de-AT" dirty="0"/>
          </a:p>
          <a:p>
            <a:endParaRPr lang="de-AT" i="0" dirty="0"/>
          </a:p>
        </p:txBody>
      </p:sp>
      <p:sp>
        <p:nvSpPr>
          <p:cNvPr id="4" name="Foliennummernplatzhalter 3"/>
          <p:cNvSpPr>
            <a:spLocks noGrp="1"/>
          </p:cNvSpPr>
          <p:nvPr>
            <p:ph type="sldNum" sz="quarter" idx="10"/>
          </p:nvPr>
        </p:nvSpPr>
        <p:spPr/>
        <p:txBody>
          <a:bodyPr/>
          <a:lstStyle/>
          <a:p>
            <a:fld id="{FB865B79-846A-AD48-B1AC-50339194E394}" type="slidenum">
              <a:rPr lang="de-DE" smtClean="0"/>
              <a:pPr/>
              <a:t>22</a:t>
            </a:fld>
            <a:endParaRPr lang="de-DE"/>
          </a:p>
        </p:txBody>
      </p:sp>
    </p:spTree>
    <p:extLst>
      <p:ext uri="{BB962C8B-B14F-4D97-AF65-F5344CB8AC3E}">
        <p14:creationId xmlns:p14="http://schemas.microsoft.com/office/powerpoint/2010/main" val="181088282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AT" dirty="0"/>
          </a:p>
        </p:txBody>
      </p:sp>
      <p:sp>
        <p:nvSpPr>
          <p:cNvPr id="4" name="Foliennummernplatzhalter 3"/>
          <p:cNvSpPr>
            <a:spLocks noGrp="1"/>
          </p:cNvSpPr>
          <p:nvPr>
            <p:ph type="sldNum" sz="quarter" idx="10"/>
          </p:nvPr>
        </p:nvSpPr>
        <p:spPr/>
        <p:txBody>
          <a:bodyPr/>
          <a:lstStyle/>
          <a:p>
            <a:fld id="{FB865B79-846A-AD48-B1AC-50339194E394}" type="slidenum">
              <a:rPr lang="de-DE" smtClean="0"/>
              <a:pPr/>
              <a:t>23</a:t>
            </a:fld>
            <a:endParaRPr lang="de-DE"/>
          </a:p>
        </p:txBody>
      </p:sp>
    </p:spTree>
    <p:extLst>
      <p:ext uri="{BB962C8B-B14F-4D97-AF65-F5344CB8AC3E}">
        <p14:creationId xmlns:p14="http://schemas.microsoft.com/office/powerpoint/2010/main" val="13471684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AT" dirty="0"/>
              <a:t>Julia feiert ihren 8. Geburtstag. Viele Freundinnen und Freunde</a:t>
            </a:r>
            <a:r>
              <a:rPr lang="de-AT" baseline="0" dirty="0"/>
              <a:t> sind da. Wer darf natürlich auch nicht fehlen?</a:t>
            </a:r>
          </a:p>
          <a:p>
            <a:endParaRPr lang="de-AT" baseline="0" dirty="0"/>
          </a:p>
          <a:p>
            <a:r>
              <a:rPr lang="de-AT" baseline="0" dirty="0"/>
              <a:t>Genau: ihre Maus Lewi </a:t>
            </a:r>
            <a:r>
              <a:rPr lang="de-AT" sz="1200" i="1" kern="1200" dirty="0">
                <a:solidFill>
                  <a:schemeClr val="tx1"/>
                </a:solidFill>
                <a:latin typeface="+mn-lt"/>
                <a:ea typeface="+mn-ea"/>
                <a:cs typeface="+mn-cs"/>
              </a:rPr>
              <a:t>[</a:t>
            </a:r>
            <a:r>
              <a:rPr lang="de-AT" i="1" baseline="0" dirty="0">
                <a:solidFill>
                  <a:schemeClr val="tx2">
                    <a:lumMod val="60000"/>
                    <a:lumOff val="40000"/>
                  </a:schemeClr>
                </a:solidFill>
              </a:rPr>
              <a:t>Fragen Sie nach, wo sich Lewi am Bild versteckt.</a:t>
            </a:r>
            <a:r>
              <a:rPr lang="de-AT" sz="1200" i="1" kern="1200" dirty="0">
                <a:solidFill>
                  <a:schemeClr val="tx1"/>
                </a:solidFill>
                <a:latin typeface="+mn-lt"/>
                <a:ea typeface="+mn-ea"/>
                <a:cs typeface="+mn-cs"/>
              </a:rPr>
              <a:t>]</a:t>
            </a:r>
            <a:r>
              <a:rPr lang="de-DE" dirty="0"/>
              <a:t> </a:t>
            </a:r>
            <a:endParaRPr lang="de-AT" i="1" baseline="0" dirty="0">
              <a:solidFill>
                <a:schemeClr val="tx2">
                  <a:lumMod val="60000"/>
                  <a:lumOff val="40000"/>
                </a:schemeClr>
              </a:solidFill>
            </a:endParaRPr>
          </a:p>
          <a:p>
            <a:endParaRPr lang="de-AT" baseline="0" dirty="0"/>
          </a:p>
          <a:p>
            <a:r>
              <a:rPr lang="de-AT" baseline="0" dirty="0"/>
              <a:t>Die Oma von Julia ist gleich nach der Arbeit in einem Blumengeschäft zu ihrer Geburtstagsfeier gekommen. Julia bekommt jede Menge Geschenke – und von ihrer Oma bekommt sie zusätzlich einen 20-Euro-Schein.</a:t>
            </a:r>
          </a:p>
          <a:p>
            <a:endParaRPr lang="de-AT" baseline="0" dirty="0"/>
          </a:p>
          <a:p>
            <a:r>
              <a:rPr lang="de-AT" baseline="0" dirty="0"/>
              <a:t>Dieser 20-Euro-Schein spielt in unserer Geschichte jetzt noch eine ganz wichtige Rolle.</a:t>
            </a:r>
            <a:endParaRPr lang="de-AT" dirty="0"/>
          </a:p>
        </p:txBody>
      </p:sp>
      <p:sp>
        <p:nvSpPr>
          <p:cNvPr id="4" name="Foliennummernplatzhalter 3"/>
          <p:cNvSpPr>
            <a:spLocks noGrp="1"/>
          </p:cNvSpPr>
          <p:nvPr>
            <p:ph type="sldNum" sz="quarter" idx="10"/>
          </p:nvPr>
        </p:nvSpPr>
        <p:spPr/>
        <p:txBody>
          <a:bodyPr/>
          <a:lstStyle/>
          <a:p>
            <a:fld id="{FB865B79-846A-AD48-B1AC-50339194E394}" type="slidenum">
              <a:rPr lang="de-DE" smtClean="0"/>
              <a:pPr/>
              <a:t>3</a:t>
            </a:fld>
            <a:endParaRPr lang="de-DE"/>
          </a:p>
        </p:txBody>
      </p:sp>
    </p:spTree>
    <p:extLst>
      <p:ext uri="{BB962C8B-B14F-4D97-AF65-F5344CB8AC3E}">
        <p14:creationId xmlns:p14="http://schemas.microsoft.com/office/powerpoint/2010/main" val="10657591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AT" dirty="0"/>
              <a:t>Julia darf ganz alleine entscheiden</a:t>
            </a:r>
            <a:r>
              <a:rPr lang="de-AT" baseline="0" dirty="0"/>
              <a:t> und überlegt, was sie mit dem 20-Euro-Schein alles machen könnte.</a:t>
            </a:r>
          </a:p>
          <a:p>
            <a:endParaRPr lang="de-AT" baseline="0" dirty="0"/>
          </a:p>
          <a:p>
            <a:r>
              <a:rPr lang="de-AT" baseline="0" dirty="0"/>
              <a:t>Was würdet ihr mit 20 Euro tun? </a:t>
            </a:r>
            <a:r>
              <a:rPr lang="de-AT" sz="1200" i="1" kern="1200" dirty="0">
                <a:solidFill>
                  <a:schemeClr val="tx1"/>
                </a:solidFill>
                <a:latin typeface="+mn-lt"/>
                <a:ea typeface="+mn-ea"/>
                <a:cs typeface="+mn-cs"/>
              </a:rPr>
              <a:t>[</a:t>
            </a:r>
            <a:r>
              <a:rPr lang="de-AT" i="1" baseline="0" dirty="0"/>
              <a:t>Sammeln Sie ein paar Vorschläge.</a:t>
            </a:r>
            <a:r>
              <a:rPr lang="de-AT" sz="1200" i="1" kern="1200" dirty="0">
                <a:solidFill>
                  <a:schemeClr val="tx1"/>
                </a:solidFill>
                <a:latin typeface="+mn-lt"/>
                <a:ea typeface="+mn-ea"/>
                <a:cs typeface="+mn-cs"/>
              </a:rPr>
              <a:t>]</a:t>
            </a:r>
            <a:r>
              <a:rPr lang="de-DE" dirty="0"/>
              <a:t> </a:t>
            </a:r>
            <a:endParaRPr lang="de-AT" i="1" dirty="0"/>
          </a:p>
        </p:txBody>
      </p:sp>
      <p:sp>
        <p:nvSpPr>
          <p:cNvPr id="4" name="Foliennummernplatzhalter 3"/>
          <p:cNvSpPr>
            <a:spLocks noGrp="1"/>
          </p:cNvSpPr>
          <p:nvPr>
            <p:ph type="sldNum" sz="quarter" idx="10"/>
          </p:nvPr>
        </p:nvSpPr>
        <p:spPr/>
        <p:txBody>
          <a:bodyPr/>
          <a:lstStyle/>
          <a:p>
            <a:fld id="{FB865B79-846A-AD48-B1AC-50339194E394}" type="slidenum">
              <a:rPr lang="de-DE" smtClean="0"/>
              <a:pPr/>
              <a:t>4</a:t>
            </a:fld>
            <a:endParaRPr lang="de-DE"/>
          </a:p>
        </p:txBody>
      </p:sp>
    </p:spTree>
    <p:extLst>
      <p:ext uri="{BB962C8B-B14F-4D97-AF65-F5344CB8AC3E}">
        <p14:creationId xmlns:p14="http://schemas.microsoft.com/office/powerpoint/2010/main" val="525310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AT" dirty="0"/>
              <a:t>Julia möchte das Geld nicht gleich</a:t>
            </a:r>
            <a:r>
              <a:rPr lang="de-AT" baseline="0" dirty="0"/>
              <a:t> verbrauchen und steckt es in ihre Spardose. Sie fragt sich, was eigentlich mit einem Geldschein passiert, wenn man ihn ausgibt.</a:t>
            </a:r>
          </a:p>
          <a:p>
            <a:endParaRPr lang="de-AT" baseline="0" dirty="0"/>
          </a:p>
          <a:p>
            <a:r>
              <a:rPr lang="de-AT" baseline="0" dirty="0"/>
              <a:t>Verfolgen wir gemeinsam mit Julia und </a:t>
            </a:r>
            <a:r>
              <a:rPr lang="de-AT" baseline="0" dirty="0" err="1"/>
              <a:t>Lewi</a:t>
            </a:r>
            <a:r>
              <a:rPr lang="de-AT" baseline="0" dirty="0"/>
              <a:t> die Spur des 20-Euro-Scheins.</a:t>
            </a:r>
            <a:endParaRPr lang="de-AT" dirty="0"/>
          </a:p>
        </p:txBody>
      </p:sp>
      <p:sp>
        <p:nvSpPr>
          <p:cNvPr id="4" name="Foliennummernplatzhalter 3"/>
          <p:cNvSpPr>
            <a:spLocks noGrp="1"/>
          </p:cNvSpPr>
          <p:nvPr>
            <p:ph type="sldNum" sz="quarter" idx="10"/>
          </p:nvPr>
        </p:nvSpPr>
        <p:spPr/>
        <p:txBody>
          <a:bodyPr/>
          <a:lstStyle/>
          <a:p>
            <a:fld id="{FB865B79-846A-AD48-B1AC-50339194E394}" type="slidenum">
              <a:rPr lang="de-DE" smtClean="0"/>
              <a:pPr/>
              <a:t>5</a:t>
            </a:fld>
            <a:endParaRPr lang="de-DE"/>
          </a:p>
        </p:txBody>
      </p:sp>
    </p:spTree>
    <p:extLst>
      <p:ext uri="{BB962C8B-B14F-4D97-AF65-F5344CB8AC3E}">
        <p14:creationId xmlns:p14="http://schemas.microsoft.com/office/powerpoint/2010/main" val="2736624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AT" dirty="0"/>
              <a:t>Julia beschließt,</a:t>
            </a:r>
            <a:r>
              <a:rPr lang="de-AT" baseline="0" dirty="0"/>
              <a:t> dass sie mit zwei Freundinnen in den Zoo gehen möchte. Ihre Oma und </a:t>
            </a:r>
            <a:r>
              <a:rPr lang="de-AT" baseline="0" dirty="0" err="1"/>
              <a:t>Lewi</a:t>
            </a:r>
            <a:r>
              <a:rPr lang="de-AT" baseline="0" dirty="0"/>
              <a:t> sind auch mit dabei.</a:t>
            </a:r>
          </a:p>
          <a:p>
            <a:endParaRPr lang="de-AT" baseline="0" dirty="0"/>
          </a:p>
          <a:p>
            <a:r>
              <a:rPr lang="de-AT" baseline="0" dirty="0" err="1"/>
              <a:t>Lewi</a:t>
            </a:r>
            <a:r>
              <a:rPr lang="de-AT" baseline="0" dirty="0"/>
              <a:t> flüstert Julia zu: „Schreib dir doch die Nummer des 20-Euro-Scheins auf, bevor du deinen Eintritt bezahlst. Nur so kannst du dem Geldschein auf der Spur bleiben.“</a:t>
            </a:r>
          </a:p>
          <a:p>
            <a:endParaRPr lang="de-AT" baseline="0" dirty="0"/>
          </a:p>
          <a:p>
            <a:r>
              <a:rPr lang="de-AT" baseline="0" dirty="0"/>
              <a:t>Wo findet man auf einem Geldschein eigentlich eine Nummer?</a:t>
            </a:r>
            <a:endParaRPr lang="de-AT" dirty="0"/>
          </a:p>
        </p:txBody>
      </p:sp>
      <p:sp>
        <p:nvSpPr>
          <p:cNvPr id="4" name="Foliennummernplatzhalter 3"/>
          <p:cNvSpPr>
            <a:spLocks noGrp="1"/>
          </p:cNvSpPr>
          <p:nvPr>
            <p:ph type="sldNum" sz="quarter" idx="10"/>
          </p:nvPr>
        </p:nvSpPr>
        <p:spPr/>
        <p:txBody>
          <a:bodyPr/>
          <a:lstStyle/>
          <a:p>
            <a:fld id="{FB865B79-846A-AD48-B1AC-50339194E394}" type="slidenum">
              <a:rPr lang="de-DE" smtClean="0"/>
              <a:pPr/>
              <a:t>6</a:t>
            </a:fld>
            <a:endParaRPr lang="de-DE"/>
          </a:p>
        </p:txBody>
      </p:sp>
    </p:spTree>
    <p:extLst>
      <p:ext uri="{BB962C8B-B14F-4D97-AF65-F5344CB8AC3E}">
        <p14:creationId xmlns:p14="http://schemas.microsoft.com/office/powerpoint/2010/main" val="16826114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AT" sz="1200" i="1" kern="1200" dirty="0">
                <a:solidFill>
                  <a:schemeClr val="tx1"/>
                </a:solidFill>
                <a:latin typeface="+mn-lt"/>
                <a:ea typeface="+mn-ea"/>
                <a:cs typeface="+mn-cs"/>
              </a:rPr>
              <a:t>[</a:t>
            </a:r>
            <a:r>
              <a:rPr lang="de-AT" i="1" dirty="0"/>
              <a:t>Zeigen Sie auf die Nummer am abgebildeten Geldschein.</a:t>
            </a:r>
            <a:r>
              <a:rPr lang="de-AT" sz="1200" i="1" kern="1200" dirty="0">
                <a:solidFill>
                  <a:schemeClr val="tx1"/>
                </a:solidFill>
                <a:latin typeface="+mn-lt"/>
                <a:ea typeface="+mn-ea"/>
                <a:cs typeface="+mn-cs"/>
              </a:rPr>
              <a:t>]</a:t>
            </a:r>
            <a:r>
              <a:rPr lang="de-AT" dirty="0"/>
              <a:t> </a:t>
            </a:r>
          </a:p>
          <a:p>
            <a:endParaRPr lang="de-AT" dirty="0"/>
          </a:p>
          <a:p>
            <a:r>
              <a:rPr lang="de-AT" dirty="0"/>
              <a:t>Jeder</a:t>
            </a:r>
            <a:r>
              <a:rPr lang="de-AT" baseline="0" dirty="0"/>
              <a:t> Geldschein bekommt eine eigene Nummer. Somit ist er einzigartig. Zusätzlich gibt es auch noch Sicherheitsmerkmale auf den Geldscheinen, damit sie nicht gefälscht werden können. Kennt ihr schon welche?</a:t>
            </a:r>
          </a:p>
          <a:p>
            <a:endParaRPr lang="de-AT" baseline="0" dirty="0"/>
          </a:p>
          <a:p>
            <a:r>
              <a:rPr lang="de-AT" sz="1200" i="1" kern="1200" dirty="0">
                <a:solidFill>
                  <a:schemeClr val="tx1"/>
                </a:solidFill>
                <a:latin typeface="+mn-lt"/>
                <a:ea typeface="+mn-ea"/>
                <a:cs typeface="+mn-cs"/>
              </a:rPr>
              <a:t>[</a:t>
            </a:r>
            <a:r>
              <a:rPr lang="de-AT" i="1" baseline="0" dirty="0"/>
              <a:t>Zeigen Sie mit Hilfe des 20-Euro-Scheins aus der Präsentation und mit dem mitgebrachten 20-Euro-Schein die Sicherheitsmerkmale für 5-, 10- und 20-Euro-Scheine.</a:t>
            </a:r>
            <a:r>
              <a:rPr lang="de-AT" sz="1200" i="1" kern="1200" dirty="0">
                <a:solidFill>
                  <a:schemeClr val="tx1"/>
                </a:solidFill>
                <a:latin typeface="+mn-lt"/>
                <a:ea typeface="+mn-ea"/>
                <a:cs typeface="+mn-cs"/>
              </a:rPr>
              <a:t>]</a:t>
            </a:r>
            <a:endParaRPr lang="de-AT" i="1" baseline="0" dirty="0"/>
          </a:p>
          <a:p>
            <a:endParaRPr lang="de-AT" i="1" baseline="0" dirty="0"/>
          </a:p>
          <a:p>
            <a:r>
              <a:rPr lang="de-AT" sz="1200" i="1" kern="1200" dirty="0">
                <a:solidFill>
                  <a:schemeClr val="tx1"/>
                </a:solidFill>
                <a:latin typeface="+mn-lt"/>
                <a:ea typeface="+mn-ea"/>
                <a:cs typeface="+mn-cs"/>
              </a:rPr>
              <a:t>[Erklären</a:t>
            </a:r>
            <a:r>
              <a:rPr lang="de-AT" sz="1200" i="1" kern="1200" baseline="0" dirty="0">
                <a:solidFill>
                  <a:schemeClr val="tx1"/>
                </a:solidFill>
                <a:latin typeface="+mn-lt"/>
                <a:ea typeface="+mn-ea"/>
                <a:cs typeface="+mn-cs"/>
              </a:rPr>
              <a:t> Sie die Sicherheitsmerkmale: </a:t>
            </a:r>
            <a:r>
              <a:rPr lang="de-AT" i="1" baseline="0" dirty="0"/>
              <a:t>Wasserzeichen, Sicherheitsfaden, Hologramm (Folienstreifen), Glanzstreifen</a:t>
            </a:r>
            <a:r>
              <a:rPr lang="de-AT" sz="1200" i="1" kern="1200" dirty="0">
                <a:solidFill>
                  <a:schemeClr val="tx1"/>
                </a:solidFill>
                <a:latin typeface="+mn-lt"/>
                <a:ea typeface="+mn-ea"/>
                <a:cs typeface="+mn-cs"/>
              </a:rPr>
              <a:t>]</a:t>
            </a:r>
            <a:endParaRPr lang="de-AT" i="1" baseline="0" dirty="0"/>
          </a:p>
          <a:p>
            <a:endParaRPr lang="de-AT" baseline="0" dirty="0"/>
          </a:p>
          <a:p>
            <a:r>
              <a:rPr lang="de-AT" dirty="0"/>
              <a:t>Bei größeren Euro-Scheinen </a:t>
            </a:r>
            <a:r>
              <a:rPr lang="de-AT" baseline="0" dirty="0"/>
              <a:t>gibt es keinen Glanzstreifen. An seiner Stelle erscheint die Zahl (50, 100, 200 oder 500) in zwei unterschiedlichen Farben, wenn man den Geldschein kippt.</a:t>
            </a:r>
          </a:p>
          <a:p>
            <a:endParaRPr lang="de-AT" baseline="0" dirty="0"/>
          </a:p>
          <a:p>
            <a:r>
              <a:rPr lang="de-AT" baseline="0" dirty="0"/>
              <a:t>Der 20-Euro-Schein von Julia landet also in der Kassa des Zoos.</a:t>
            </a:r>
            <a:endParaRPr lang="de-AT" dirty="0"/>
          </a:p>
        </p:txBody>
      </p:sp>
      <p:sp>
        <p:nvSpPr>
          <p:cNvPr id="4" name="Foliennummernplatzhalter 3"/>
          <p:cNvSpPr>
            <a:spLocks noGrp="1"/>
          </p:cNvSpPr>
          <p:nvPr>
            <p:ph type="sldNum" sz="quarter" idx="10"/>
          </p:nvPr>
        </p:nvSpPr>
        <p:spPr/>
        <p:txBody>
          <a:bodyPr/>
          <a:lstStyle/>
          <a:p>
            <a:fld id="{FB865B79-846A-AD48-B1AC-50339194E394}" type="slidenum">
              <a:rPr lang="de-DE" smtClean="0"/>
              <a:pPr/>
              <a:t>7</a:t>
            </a:fld>
            <a:endParaRPr lang="de-DE"/>
          </a:p>
        </p:txBody>
      </p:sp>
    </p:spTree>
    <p:extLst>
      <p:ext uri="{BB962C8B-B14F-4D97-AF65-F5344CB8AC3E}">
        <p14:creationId xmlns:p14="http://schemas.microsoft.com/office/powerpoint/2010/main" val="15859596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AT" dirty="0"/>
              <a:t>Julia beobachtet, wie eine Familie zur Kassa kommt</a:t>
            </a:r>
            <a:r>
              <a:rPr lang="de-AT" baseline="0" dirty="0"/>
              <a:t> und den Eintritt mit zwei 50-Euro-Scheinen bezahlt. Und was sieht Julia da? Die Familie bekommt IHREN 20-Euro-Schein als Wechselgeld!</a:t>
            </a:r>
          </a:p>
          <a:p>
            <a:endParaRPr lang="de-AT" baseline="0" dirty="0"/>
          </a:p>
          <a:p>
            <a:r>
              <a:rPr lang="de-AT" baseline="0" dirty="0"/>
              <a:t>Und jetzt ab in den Zoo!</a:t>
            </a:r>
            <a:endParaRPr lang="de-AT" dirty="0"/>
          </a:p>
        </p:txBody>
      </p:sp>
      <p:sp>
        <p:nvSpPr>
          <p:cNvPr id="4" name="Foliennummernplatzhalter 3"/>
          <p:cNvSpPr>
            <a:spLocks noGrp="1"/>
          </p:cNvSpPr>
          <p:nvPr>
            <p:ph type="sldNum" sz="quarter" idx="10"/>
          </p:nvPr>
        </p:nvSpPr>
        <p:spPr/>
        <p:txBody>
          <a:bodyPr/>
          <a:lstStyle/>
          <a:p>
            <a:fld id="{FB865B79-846A-AD48-B1AC-50339194E394}" type="slidenum">
              <a:rPr lang="de-DE" smtClean="0"/>
              <a:pPr/>
              <a:t>8</a:t>
            </a:fld>
            <a:endParaRPr lang="de-DE"/>
          </a:p>
        </p:txBody>
      </p:sp>
    </p:spTree>
    <p:extLst>
      <p:ext uri="{BB962C8B-B14F-4D97-AF65-F5344CB8AC3E}">
        <p14:creationId xmlns:p14="http://schemas.microsoft.com/office/powerpoint/2010/main" val="6567605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AT" dirty="0"/>
              <a:t>Julia und Lewi, ihre Oma,</a:t>
            </a:r>
            <a:r>
              <a:rPr lang="de-AT" baseline="0" dirty="0"/>
              <a:t> </a:t>
            </a:r>
            <a:r>
              <a:rPr lang="de-AT" dirty="0"/>
              <a:t>ihre Freundinnen und auch die andere Familie gehen durch den Zoo und schauen sich alle Tiere an.</a:t>
            </a:r>
          </a:p>
        </p:txBody>
      </p:sp>
      <p:sp>
        <p:nvSpPr>
          <p:cNvPr id="4" name="Foliennummernplatzhalter 3"/>
          <p:cNvSpPr>
            <a:spLocks noGrp="1"/>
          </p:cNvSpPr>
          <p:nvPr>
            <p:ph type="sldNum" sz="quarter" idx="10"/>
          </p:nvPr>
        </p:nvSpPr>
        <p:spPr/>
        <p:txBody>
          <a:bodyPr/>
          <a:lstStyle/>
          <a:p>
            <a:fld id="{FB865B79-846A-AD48-B1AC-50339194E394}" type="slidenum">
              <a:rPr lang="de-DE" smtClean="0"/>
              <a:pPr/>
              <a:t>9</a:t>
            </a:fld>
            <a:endParaRPr lang="de-DE"/>
          </a:p>
        </p:txBody>
      </p:sp>
    </p:spTree>
    <p:extLst>
      <p:ext uri="{BB962C8B-B14F-4D97-AF65-F5344CB8AC3E}">
        <p14:creationId xmlns:p14="http://schemas.microsoft.com/office/powerpoint/2010/main" val="1088703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AT"/>
              <a:t>Mastertitelformat bearbeiten</a:t>
            </a:r>
            <a:endParaRPr lang="de-DE"/>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AT"/>
              <a:t>Master-Untertitelformat bearbeiten</a:t>
            </a:r>
            <a:endParaRPr lang="de-DE"/>
          </a:p>
        </p:txBody>
      </p:sp>
      <p:sp>
        <p:nvSpPr>
          <p:cNvPr id="4" name="Datumsplatzhalter 3"/>
          <p:cNvSpPr>
            <a:spLocks noGrp="1"/>
          </p:cNvSpPr>
          <p:nvPr>
            <p:ph type="dt" sz="half" idx="10"/>
          </p:nvPr>
        </p:nvSpPr>
        <p:spPr/>
        <p:txBody>
          <a:bodyPr/>
          <a:lstStyle/>
          <a:p>
            <a:fld id="{AC0E8208-664E-794C-9321-DFEDD3D21434}" type="datetime1">
              <a:rPr lang="de-AT" smtClean="0"/>
              <a:pPr/>
              <a:t>17.02.2021</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801FD811-B0FC-4041-9949-AA980EF62615}" type="slidenum">
              <a:rPr lang="de-DE" smtClean="0"/>
              <a:pPr/>
              <a:t>‹Nr.›</a:t>
            </a:fld>
            <a:endParaRPr lang="de-DE"/>
          </a:p>
        </p:txBody>
      </p:sp>
    </p:spTree>
    <p:extLst>
      <p:ext uri="{BB962C8B-B14F-4D97-AF65-F5344CB8AC3E}">
        <p14:creationId xmlns:p14="http://schemas.microsoft.com/office/powerpoint/2010/main" val="27423700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AT"/>
              <a:t>Mastertitelformat bearbeiten</a:t>
            </a:r>
            <a:endParaRPr lang="de-DE"/>
          </a:p>
        </p:txBody>
      </p:sp>
      <p:sp>
        <p:nvSpPr>
          <p:cNvPr id="3" name="Vertikaler Textplatzhalter 2"/>
          <p:cNvSpPr>
            <a:spLocks noGrp="1"/>
          </p:cNvSpPr>
          <p:nvPr>
            <p:ph type="body" orient="vert" idx="1"/>
          </p:nvPr>
        </p:nvSpPr>
        <p:spPr/>
        <p:txBody>
          <a:bodyPr vert="eaVert"/>
          <a:lstStyle/>
          <a:p>
            <a:pPr lvl="0"/>
            <a:r>
              <a:rPr lang="de-AT"/>
              <a:t>Mastertextformat bearbeiten</a:t>
            </a:r>
          </a:p>
          <a:p>
            <a:pPr lvl="1"/>
            <a:r>
              <a:rPr lang="de-AT"/>
              <a:t>Zweite Ebene</a:t>
            </a:r>
          </a:p>
          <a:p>
            <a:pPr lvl="2"/>
            <a:r>
              <a:rPr lang="de-AT"/>
              <a:t>Dritte Ebene</a:t>
            </a:r>
          </a:p>
          <a:p>
            <a:pPr lvl="3"/>
            <a:r>
              <a:rPr lang="de-AT"/>
              <a:t>Vierte Ebene</a:t>
            </a:r>
          </a:p>
          <a:p>
            <a:pPr lvl="4"/>
            <a:r>
              <a:rPr lang="de-AT"/>
              <a:t>Fünfte Ebene</a:t>
            </a:r>
            <a:endParaRPr lang="de-DE"/>
          </a:p>
        </p:txBody>
      </p:sp>
      <p:sp>
        <p:nvSpPr>
          <p:cNvPr id="4" name="Datumsplatzhalter 3"/>
          <p:cNvSpPr>
            <a:spLocks noGrp="1"/>
          </p:cNvSpPr>
          <p:nvPr>
            <p:ph type="dt" sz="half" idx="10"/>
          </p:nvPr>
        </p:nvSpPr>
        <p:spPr/>
        <p:txBody>
          <a:bodyPr/>
          <a:lstStyle/>
          <a:p>
            <a:fld id="{FF09264C-7A75-8C43-A5CD-E5300EFA9553}" type="datetime1">
              <a:rPr lang="de-AT" smtClean="0"/>
              <a:pPr/>
              <a:t>17.02.2021</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801FD811-B0FC-4041-9949-AA980EF62615}" type="slidenum">
              <a:rPr lang="de-DE" smtClean="0"/>
              <a:pPr/>
              <a:t>‹Nr.›</a:t>
            </a:fld>
            <a:endParaRPr lang="de-DE"/>
          </a:p>
        </p:txBody>
      </p:sp>
    </p:spTree>
    <p:extLst>
      <p:ext uri="{BB962C8B-B14F-4D97-AF65-F5344CB8AC3E}">
        <p14:creationId xmlns:p14="http://schemas.microsoft.com/office/powerpoint/2010/main" val="29177131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AT"/>
              <a:t>Mastertitelformat bearbeiten</a:t>
            </a:r>
            <a:endParaRPr lang="de-DE"/>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AT"/>
              <a:t>Mastertextformat bearbeiten</a:t>
            </a:r>
          </a:p>
          <a:p>
            <a:pPr lvl="1"/>
            <a:r>
              <a:rPr lang="de-AT"/>
              <a:t>Zweite Ebene</a:t>
            </a:r>
          </a:p>
          <a:p>
            <a:pPr lvl="2"/>
            <a:r>
              <a:rPr lang="de-AT"/>
              <a:t>Dritte Ebene</a:t>
            </a:r>
          </a:p>
          <a:p>
            <a:pPr lvl="3"/>
            <a:r>
              <a:rPr lang="de-AT"/>
              <a:t>Vierte Ebene</a:t>
            </a:r>
          </a:p>
          <a:p>
            <a:pPr lvl="4"/>
            <a:r>
              <a:rPr lang="de-AT"/>
              <a:t>Fünfte Ebene</a:t>
            </a:r>
            <a:endParaRPr lang="de-DE"/>
          </a:p>
        </p:txBody>
      </p:sp>
      <p:sp>
        <p:nvSpPr>
          <p:cNvPr id="4" name="Datumsplatzhalter 3"/>
          <p:cNvSpPr>
            <a:spLocks noGrp="1"/>
          </p:cNvSpPr>
          <p:nvPr>
            <p:ph type="dt" sz="half" idx="10"/>
          </p:nvPr>
        </p:nvSpPr>
        <p:spPr/>
        <p:txBody>
          <a:bodyPr/>
          <a:lstStyle/>
          <a:p>
            <a:fld id="{FC089789-42C0-BD47-B7AB-5DF80F1661A1}" type="datetime1">
              <a:rPr lang="de-AT" smtClean="0"/>
              <a:pPr/>
              <a:t>17.02.2021</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801FD811-B0FC-4041-9949-AA980EF62615}" type="slidenum">
              <a:rPr lang="de-DE" smtClean="0"/>
              <a:pPr/>
              <a:t>‹Nr.›</a:t>
            </a:fld>
            <a:endParaRPr lang="de-DE"/>
          </a:p>
        </p:txBody>
      </p:sp>
    </p:spTree>
    <p:extLst>
      <p:ext uri="{BB962C8B-B14F-4D97-AF65-F5344CB8AC3E}">
        <p14:creationId xmlns:p14="http://schemas.microsoft.com/office/powerpoint/2010/main" val="26038072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AT"/>
              <a:t>Mastertitelformat bearbeiten</a:t>
            </a:r>
            <a:endParaRPr lang="de-DE"/>
          </a:p>
        </p:txBody>
      </p:sp>
      <p:sp>
        <p:nvSpPr>
          <p:cNvPr id="3" name="Inhaltsplatzhalter 2"/>
          <p:cNvSpPr>
            <a:spLocks noGrp="1"/>
          </p:cNvSpPr>
          <p:nvPr>
            <p:ph idx="1"/>
          </p:nvPr>
        </p:nvSpPr>
        <p:spPr/>
        <p:txBody>
          <a:bodyPr/>
          <a:lstStyle/>
          <a:p>
            <a:pPr lvl="0"/>
            <a:r>
              <a:rPr lang="de-AT"/>
              <a:t>Mastertextformat bearbeiten</a:t>
            </a:r>
          </a:p>
          <a:p>
            <a:pPr lvl="1"/>
            <a:r>
              <a:rPr lang="de-AT"/>
              <a:t>Zweite Ebene</a:t>
            </a:r>
          </a:p>
          <a:p>
            <a:pPr lvl="2"/>
            <a:r>
              <a:rPr lang="de-AT"/>
              <a:t>Dritte Ebene</a:t>
            </a:r>
          </a:p>
          <a:p>
            <a:pPr lvl="3"/>
            <a:r>
              <a:rPr lang="de-AT"/>
              <a:t>Vierte Ebene</a:t>
            </a:r>
          </a:p>
          <a:p>
            <a:pPr lvl="4"/>
            <a:r>
              <a:rPr lang="de-AT"/>
              <a:t>Fünfte Ebene</a:t>
            </a:r>
            <a:endParaRPr lang="de-DE"/>
          </a:p>
        </p:txBody>
      </p:sp>
      <p:sp>
        <p:nvSpPr>
          <p:cNvPr id="4" name="Datumsplatzhalter 3"/>
          <p:cNvSpPr>
            <a:spLocks noGrp="1"/>
          </p:cNvSpPr>
          <p:nvPr>
            <p:ph type="dt" sz="half" idx="10"/>
          </p:nvPr>
        </p:nvSpPr>
        <p:spPr/>
        <p:txBody>
          <a:bodyPr/>
          <a:lstStyle/>
          <a:p>
            <a:fld id="{6B1510F5-883A-434B-B278-09CA36E352F4}" type="datetime1">
              <a:rPr lang="de-AT" smtClean="0"/>
              <a:pPr/>
              <a:t>17.02.2021</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801FD811-B0FC-4041-9949-AA980EF62615}" type="slidenum">
              <a:rPr lang="de-DE" smtClean="0"/>
              <a:pPr/>
              <a:t>‹Nr.›</a:t>
            </a:fld>
            <a:endParaRPr lang="de-DE"/>
          </a:p>
        </p:txBody>
      </p:sp>
    </p:spTree>
    <p:extLst>
      <p:ext uri="{BB962C8B-B14F-4D97-AF65-F5344CB8AC3E}">
        <p14:creationId xmlns:p14="http://schemas.microsoft.com/office/powerpoint/2010/main" val="17443244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AT"/>
              <a:t>Mastertitelformat bearbeiten</a:t>
            </a:r>
            <a:endParaRPr lang="de-DE"/>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AT"/>
              <a:t>Mastertextformat bearbeiten</a:t>
            </a:r>
          </a:p>
        </p:txBody>
      </p:sp>
      <p:sp>
        <p:nvSpPr>
          <p:cNvPr id="4" name="Datumsplatzhalter 3"/>
          <p:cNvSpPr>
            <a:spLocks noGrp="1"/>
          </p:cNvSpPr>
          <p:nvPr>
            <p:ph type="dt" sz="half" idx="10"/>
          </p:nvPr>
        </p:nvSpPr>
        <p:spPr/>
        <p:txBody>
          <a:bodyPr/>
          <a:lstStyle/>
          <a:p>
            <a:fld id="{1EC9E391-12D7-5743-9FAA-2190D0028827}" type="datetime1">
              <a:rPr lang="de-AT" smtClean="0"/>
              <a:pPr/>
              <a:t>17.02.2021</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801FD811-B0FC-4041-9949-AA980EF62615}" type="slidenum">
              <a:rPr lang="de-DE" smtClean="0"/>
              <a:pPr/>
              <a:t>‹Nr.›</a:t>
            </a:fld>
            <a:endParaRPr lang="de-DE"/>
          </a:p>
        </p:txBody>
      </p:sp>
    </p:spTree>
    <p:extLst>
      <p:ext uri="{BB962C8B-B14F-4D97-AF65-F5344CB8AC3E}">
        <p14:creationId xmlns:p14="http://schemas.microsoft.com/office/powerpoint/2010/main" val="8564764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AT"/>
              <a:t>Mastertitelformat bearbeiten</a:t>
            </a:r>
            <a:endParaRPr lang="de-DE"/>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AT"/>
              <a:t>Mastertextformat bearbeiten</a:t>
            </a:r>
          </a:p>
          <a:p>
            <a:pPr lvl="1"/>
            <a:r>
              <a:rPr lang="de-AT"/>
              <a:t>Zweite Ebene</a:t>
            </a:r>
          </a:p>
          <a:p>
            <a:pPr lvl="2"/>
            <a:r>
              <a:rPr lang="de-AT"/>
              <a:t>Dritte Ebene</a:t>
            </a:r>
          </a:p>
          <a:p>
            <a:pPr lvl="3"/>
            <a:r>
              <a:rPr lang="de-AT"/>
              <a:t>Vierte Ebene</a:t>
            </a:r>
          </a:p>
          <a:p>
            <a:pPr lvl="4"/>
            <a:r>
              <a:rPr lang="de-AT"/>
              <a:t>Fünfte Ebene</a:t>
            </a:r>
            <a:endParaRPr lang="de-DE"/>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AT"/>
              <a:t>Mastertextformat bearbeiten</a:t>
            </a:r>
          </a:p>
          <a:p>
            <a:pPr lvl="1"/>
            <a:r>
              <a:rPr lang="de-AT"/>
              <a:t>Zweite Ebene</a:t>
            </a:r>
          </a:p>
          <a:p>
            <a:pPr lvl="2"/>
            <a:r>
              <a:rPr lang="de-AT"/>
              <a:t>Dritte Ebene</a:t>
            </a:r>
          </a:p>
          <a:p>
            <a:pPr lvl="3"/>
            <a:r>
              <a:rPr lang="de-AT"/>
              <a:t>Vierte Ebene</a:t>
            </a:r>
          </a:p>
          <a:p>
            <a:pPr lvl="4"/>
            <a:r>
              <a:rPr lang="de-AT"/>
              <a:t>Fünfte Ebene</a:t>
            </a:r>
            <a:endParaRPr lang="de-DE"/>
          </a:p>
        </p:txBody>
      </p:sp>
      <p:sp>
        <p:nvSpPr>
          <p:cNvPr id="5" name="Datumsplatzhalter 4"/>
          <p:cNvSpPr>
            <a:spLocks noGrp="1"/>
          </p:cNvSpPr>
          <p:nvPr>
            <p:ph type="dt" sz="half" idx="10"/>
          </p:nvPr>
        </p:nvSpPr>
        <p:spPr/>
        <p:txBody>
          <a:bodyPr/>
          <a:lstStyle/>
          <a:p>
            <a:fld id="{3C67DD94-F9B9-EF4E-A314-86ED07DBBF45}" type="datetime1">
              <a:rPr lang="de-AT" smtClean="0"/>
              <a:pPr/>
              <a:t>17.02.2021</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801FD811-B0FC-4041-9949-AA980EF62615}" type="slidenum">
              <a:rPr lang="de-DE" smtClean="0"/>
              <a:pPr/>
              <a:t>‹Nr.›</a:t>
            </a:fld>
            <a:endParaRPr lang="de-DE"/>
          </a:p>
        </p:txBody>
      </p:sp>
    </p:spTree>
    <p:extLst>
      <p:ext uri="{BB962C8B-B14F-4D97-AF65-F5344CB8AC3E}">
        <p14:creationId xmlns:p14="http://schemas.microsoft.com/office/powerpoint/2010/main" val="4513052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AT"/>
              <a:t>Mastertitelformat bearbeiten</a:t>
            </a:r>
            <a:endParaRPr lang="de-DE"/>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AT"/>
              <a:t>Mastertextformat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AT"/>
              <a:t>Mastertextformat bearbeiten</a:t>
            </a:r>
          </a:p>
          <a:p>
            <a:pPr lvl="1"/>
            <a:r>
              <a:rPr lang="de-AT"/>
              <a:t>Zweite Ebene</a:t>
            </a:r>
          </a:p>
          <a:p>
            <a:pPr lvl="2"/>
            <a:r>
              <a:rPr lang="de-AT"/>
              <a:t>Dritte Ebene</a:t>
            </a:r>
          </a:p>
          <a:p>
            <a:pPr lvl="3"/>
            <a:r>
              <a:rPr lang="de-AT"/>
              <a:t>Vierte Ebene</a:t>
            </a:r>
          </a:p>
          <a:p>
            <a:pPr lvl="4"/>
            <a:r>
              <a:rPr lang="de-AT"/>
              <a:t>Fünfte Ebene</a:t>
            </a:r>
            <a:endParaRPr lang="de-DE"/>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AT"/>
              <a:t>Mastertextformat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AT"/>
              <a:t>Mastertextformat bearbeiten</a:t>
            </a:r>
          </a:p>
          <a:p>
            <a:pPr lvl="1"/>
            <a:r>
              <a:rPr lang="de-AT"/>
              <a:t>Zweite Ebene</a:t>
            </a:r>
          </a:p>
          <a:p>
            <a:pPr lvl="2"/>
            <a:r>
              <a:rPr lang="de-AT"/>
              <a:t>Dritte Ebene</a:t>
            </a:r>
          </a:p>
          <a:p>
            <a:pPr lvl="3"/>
            <a:r>
              <a:rPr lang="de-AT"/>
              <a:t>Vierte Ebene</a:t>
            </a:r>
          </a:p>
          <a:p>
            <a:pPr lvl="4"/>
            <a:r>
              <a:rPr lang="de-AT"/>
              <a:t>Fünfte Ebene</a:t>
            </a:r>
            <a:endParaRPr lang="de-DE"/>
          </a:p>
        </p:txBody>
      </p:sp>
      <p:sp>
        <p:nvSpPr>
          <p:cNvPr id="7" name="Datumsplatzhalter 6"/>
          <p:cNvSpPr>
            <a:spLocks noGrp="1"/>
          </p:cNvSpPr>
          <p:nvPr>
            <p:ph type="dt" sz="half" idx="10"/>
          </p:nvPr>
        </p:nvSpPr>
        <p:spPr/>
        <p:txBody>
          <a:bodyPr/>
          <a:lstStyle/>
          <a:p>
            <a:fld id="{73C523D0-ADD3-174B-84E8-DD46DBEA2F19}" type="datetime1">
              <a:rPr lang="de-AT" smtClean="0"/>
              <a:pPr/>
              <a:t>17.02.2021</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801FD811-B0FC-4041-9949-AA980EF62615}" type="slidenum">
              <a:rPr lang="de-DE" smtClean="0"/>
              <a:pPr/>
              <a:t>‹Nr.›</a:t>
            </a:fld>
            <a:endParaRPr lang="de-DE"/>
          </a:p>
        </p:txBody>
      </p:sp>
    </p:spTree>
    <p:extLst>
      <p:ext uri="{BB962C8B-B14F-4D97-AF65-F5344CB8AC3E}">
        <p14:creationId xmlns:p14="http://schemas.microsoft.com/office/powerpoint/2010/main" val="16712899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AT"/>
              <a:t>Mastertitelformat bearbeiten</a:t>
            </a:r>
            <a:endParaRPr lang="de-DE"/>
          </a:p>
        </p:txBody>
      </p:sp>
      <p:sp>
        <p:nvSpPr>
          <p:cNvPr id="3" name="Datumsplatzhalter 2"/>
          <p:cNvSpPr>
            <a:spLocks noGrp="1"/>
          </p:cNvSpPr>
          <p:nvPr>
            <p:ph type="dt" sz="half" idx="10"/>
          </p:nvPr>
        </p:nvSpPr>
        <p:spPr/>
        <p:txBody>
          <a:bodyPr/>
          <a:lstStyle/>
          <a:p>
            <a:fld id="{F6100557-5148-3840-B041-71D10D91B1ED}" type="datetime1">
              <a:rPr lang="de-AT" smtClean="0"/>
              <a:pPr/>
              <a:t>17.02.2021</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801FD811-B0FC-4041-9949-AA980EF62615}" type="slidenum">
              <a:rPr lang="de-DE" smtClean="0"/>
              <a:pPr/>
              <a:t>‹Nr.›</a:t>
            </a:fld>
            <a:endParaRPr lang="de-DE"/>
          </a:p>
        </p:txBody>
      </p:sp>
    </p:spTree>
    <p:extLst>
      <p:ext uri="{BB962C8B-B14F-4D97-AF65-F5344CB8AC3E}">
        <p14:creationId xmlns:p14="http://schemas.microsoft.com/office/powerpoint/2010/main" val="15403092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85DA97CC-2B50-904E-BC92-C94EA299ABB0}" type="datetime1">
              <a:rPr lang="de-AT" smtClean="0"/>
              <a:pPr/>
              <a:t>17.02.2021</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801FD811-B0FC-4041-9949-AA980EF62615}" type="slidenum">
              <a:rPr lang="de-DE" smtClean="0"/>
              <a:pPr/>
              <a:t>‹Nr.›</a:t>
            </a:fld>
            <a:endParaRPr lang="de-DE"/>
          </a:p>
        </p:txBody>
      </p:sp>
    </p:spTree>
    <p:extLst>
      <p:ext uri="{BB962C8B-B14F-4D97-AF65-F5344CB8AC3E}">
        <p14:creationId xmlns:p14="http://schemas.microsoft.com/office/powerpoint/2010/main" val="37539527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Beschriftung">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AT"/>
              <a:t>Mastertitelformat bearbeiten</a:t>
            </a:r>
            <a:endParaRPr lang="de-DE"/>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AT"/>
              <a:t>Mastertextformat bearbeiten</a:t>
            </a:r>
          </a:p>
          <a:p>
            <a:pPr lvl="1"/>
            <a:r>
              <a:rPr lang="de-AT"/>
              <a:t>Zweite Ebene</a:t>
            </a:r>
          </a:p>
          <a:p>
            <a:pPr lvl="2"/>
            <a:r>
              <a:rPr lang="de-AT"/>
              <a:t>Dritte Ebene</a:t>
            </a:r>
          </a:p>
          <a:p>
            <a:pPr lvl="3"/>
            <a:r>
              <a:rPr lang="de-AT"/>
              <a:t>Vierte Ebene</a:t>
            </a:r>
          </a:p>
          <a:p>
            <a:pPr lvl="4"/>
            <a:r>
              <a:rPr lang="de-AT"/>
              <a:t>Fünfte Ebene</a:t>
            </a:r>
            <a:endParaRPr lang="de-DE"/>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AT"/>
              <a:t>Mastertextformat bearbeiten</a:t>
            </a:r>
          </a:p>
        </p:txBody>
      </p:sp>
      <p:sp>
        <p:nvSpPr>
          <p:cNvPr id="5" name="Datumsplatzhalter 4"/>
          <p:cNvSpPr>
            <a:spLocks noGrp="1"/>
          </p:cNvSpPr>
          <p:nvPr>
            <p:ph type="dt" sz="half" idx="10"/>
          </p:nvPr>
        </p:nvSpPr>
        <p:spPr/>
        <p:txBody>
          <a:bodyPr/>
          <a:lstStyle/>
          <a:p>
            <a:fld id="{7F7328B6-C049-BD47-9962-094D5EB3A6F0}" type="datetime1">
              <a:rPr lang="de-AT" smtClean="0"/>
              <a:pPr/>
              <a:t>17.02.2021</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801FD811-B0FC-4041-9949-AA980EF62615}" type="slidenum">
              <a:rPr lang="de-DE" smtClean="0"/>
              <a:pPr/>
              <a:t>‹Nr.›</a:t>
            </a:fld>
            <a:endParaRPr lang="de-DE"/>
          </a:p>
        </p:txBody>
      </p:sp>
    </p:spTree>
    <p:extLst>
      <p:ext uri="{BB962C8B-B14F-4D97-AF65-F5344CB8AC3E}">
        <p14:creationId xmlns:p14="http://schemas.microsoft.com/office/powerpoint/2010/main" val="39091166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Beschriftung">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AT"/>
              <a:t>Mastertitelformat bearbeiten</a:t>
            </a:r>
            <a:endParaRPr lang="de-DE"/>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AT"/>
              <a:t>Mastertextformat bearbeiten</a:t>
            </a:r>
          </a:p>
        </p:txBody>
      </p:sp>
      <p:sp>
        <p:nvSpPr>
          <p:cNvPr id="5" name="Datumsplatzhalter 4"/>
          <p:cNvSpPr>
            <a:spLocks noGrp="1"/>
          </p:cNvSpPr>
          <p:nvPr>
            <p:ph type="dt" sz="half" idx="10"/>
          </p:nvPr>
        </p:nvSpPr>
        <p:spPr/>
        <p:txBody>
          <a:bodyPr/>
          <a:lstStyle/>
          <a:p>
            <a:fld id="{28539608-C880-0943-9D5B-FB93639E88A0}" type="datetime1">
              <a:rPr lang="de-AT" smtClean="0"/>
              <a:pPr/>
              <a:t>17.02.2021</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801FD811-B0FC-4041-9949-AA980EF62615}" type="slidenum">
              <a:rPr lang="de-DE" smtClean="0"/>
              <a:pPr/>
              <a:t>‹Nr.›</a:t>
            </a:fld>
            <a:endParaRPr lang="de-DE"/>
          </a:p>
        </p:txBody>
      </p:sp>
    </p:spTree>
    <p:extLst>
      <p:ext uri="{BB962C8B-B14F-4D97-AF65-F5344CB8AC3E}">
        <p14:creationId xmlns:p14="http://schemas.microsoft.com/office/powerpoint/2010/main" val="41558999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AT"/>
              <a:t>Mastertitelformat bearbeiten</a:t>
            </a:r>
            <a:endParaRPr lang="de-DE"/>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AT"/>
              <a:t>Mastertextformat bearbeiten</a:t>
            </a:r>
          </a:p>
          <a:p>
            <a:pPr lvl="1"/>
            <a:r>
              <a:rPr lang="de-AT"/>
              <a:t>Zweite Ebene</a:t>
            </a:r>
          </a:p>
          <a:p>
            <a:pPr lvl="2"/>
            <a:r>
              <a:rPr lang="de-AT"/>
              <a:t>Dritte Ebene</a:t>
            </a:r>
          </a:p>
          <a:p>
            <a:pPr lvl="3"/>
            <a:r>
              <a:rPr lang="de-AT"/>
              <a:t>Vierte Ebene</a:t>
            </a:r>
          </a:p>
          <a:p>
            <a:pPr lvl="4"/>
            <a:r>
              <a:rPr lang="de-AT"/>
              <a:t>Fünfte Ebene</a:t>
            </a:r>
            <a:endParaRPr lang="de-DE"/>
          </a:p>
        </p:txBody>
      </p:sp>
      <p:sp>
        <p:nvSpPr>
          <p:cNvPr id="4"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151AC8F-34E7-F44E-BD2E-D7FD9F23CD57}" type="datetime1">
              <a:rPr lang="de-AT" smtClean="0"/>
              <a:pPr/>
              <a:t>17.02.2021</a:t>
            </a:fld>
            <a:endParaRPr lang="de-DE"/>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01FD811-B0FC-4041-9949-AA980EF62615}" type="slidenum">
              <a:rPr lang="de-DE" smtClean="0"/>
              <a:pPr/>
              <a:t>‹Nr.›</a:t>
            </a:fld>
            <a:endParaRPr lang="de-DE"/>
          </a:p>
        </p:txBody>
      </p:sp>
    </p:spTree>
    <p:extLst>
      <p:ext uri="{BB962C8B-B14F-4D97-AF65-F5344CB8AC3E}">
        <p14:creationId xmlns:p14="http://schemas.microsoft.com/office/powerpoint/2010/main" val="295775579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24.png"/><Relationship Id="rId7" Type="http://schemas.openxmlformats.org/officeDocument/2006/relationships/image" Target="../media/image27.png"/><Relationship Id="rId2" Type="http://schemas.openxmlformats.org/officeDocument/2006/relationships/notesSlide" Target="../notesSlides/notesSlide23.xml"/><Relationship Id="rId1" Type="http://schemas.openxmlformats.org/officeDocument/2006/relationships/slideLayout" Target="../slideLayouts/slideLayout7.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hyperlink" Target="http://www.ifte.at/entrepreneur" TargetMode="External"/><Relationship Id="rId9" Type="http://schemas.openxmlformats.org/officeDocument/2006/relationships/image" Target="../media/image29.jpeg"/></Relationships>
</file>

<file path=ppt/slides/_rels/slide24.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7.xml"/><Relationship Id="rId4" Type="http://schemas.openxmlformats.org/officeDocument/2006/relationships/image" Target="../media/image32.jpeg"/></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p:cNvSpPr>
            <a:spLocks noGrp="1"/>
          </p:cNvSpPr>
          <p:nvPr>
            <p:ph type="sldNum" sz="quarter" idx="12"/>
          </p:nvPr>
        </p:nvSpPr>
        <p:spPr/>
        <p:txBody>
          <a:bodyPr/>
          <a:lstStyle/>
          <a:p>
            <a:fld id="{801FD811-B0FC-4041-9949-AA980EF62615}" type="slidenum">
              <a:rPr lang="de-DE" smtClean="0"/>
              <a:pPr/>
              <a:t>1</a:t>
            </a:fld>
            <a:endParaRPr lang="de-DE"/>
          </a:p>
        </p:txBody>
      </p:sp>
      <p:pic>
        <p:nvPicPr>
          <p:cNvPr id="7" name="Grafik 6" descr="Bogen1.jpg"/>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a:xfrm>
            <a:off x="0" y="0"/>
            <a:ext cx="9177036" cy="6858000"/>
          </a:xfrm>
          <a:prstGeom prst="rect">
            <a:avLst/>
          </a:prstGeom>
        </p:spPr>
      </p:pic>
      <p:pic>
        <p:nvPicPr>
          <p:cNvPr id="1027" name="Picture 3"/>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30485" y="181281"/>
            <a:ext cx="5841890" cy="2591161"/>
          </a:xfrm>
          <a:prstGeom prst="rect">
            <a:avLst/>
          </a:prstGeom>
          <a:noFill/>
          <a:ln w="9525">
            <a:noFill/>
            <a:miter lim="800000"/>
            <a:headEnd/>
            <a:tailEnd/>
          </a:ln>
          <a:effectLst/>
        </p:spPr>
      </p:pic>
    </p:spTree>
    <p:extLst>
      <p:ext uri="{BB962C8B-B14F-4D97-AF65-F5344CB8AC3E}">
        <p14:creationId xmlns:p14="http://schemas.microsoft.com/office/powerpoint/2010/main" val="344649238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p:cNvSpPr>
            <a:spLocks noGrp="1"/>
          </p:cNvSpPr>
          <p:nvPr>
            <p:ph type="sldNum" sz="quarter" idx="12"/>
          </p:nvPr>
        </p:nvSpPr>
        <p:spPr/>
        <p:txBody>
          <a:bodyPr/>
          <a:lstStyle/>
          <a:p>
            <a:fld id="{801FD811-B0FC-4041-9949-AA980EF62615}" type="slidenum">
              <a:rPr lang="de-DE" smtClean="0"/>
              <a:pPr/>
              <a:t>10</a:t>
            </a:fld>
            <a:endParaRPr lang="de-DE"/>
          </a:p>
        </p:txBody>
      </p:sp>
      <p:pic>
        <p:nvPicPr>
          <p:cNvPr id="4" name="Grafik 3" descr="Bogen9.jpg"/>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a:xfrm>
            <a:off x="615682" y="1755985"/>
            <a:ext cx="7526440" cy="5102015"/>
          </a:xfrm>
          <a:prstGeom prst="rect">
            <a:avLst/>
          </a:prstGeom>
        </p:spPr>
      </p:pic>
    </p:spTree>
    <p:extLst>
      <p:ext uri="{BB962C8B-B14F-4D97-AF65-F5344CB8AC3E}">
        <p14:creationId xmlns:p14="http://schemas.microsoft.com/office/powerpoint/2010/main" val="20177038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Bild 1" descr="Seite17.jpg"/>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761650" y="44376"/>
            <a:ext cx="7622767" cy="6772028"/>
          </a:xfrm>
          <a:prstGeom prst="rect">
            <a:avLst/>
          </a:prstGeom>
        </p:spPr>
      </p:pic>
      <p:sp>
        <p:nvSpPr>
          <p:cNvPr id="3" name="Foliennummernplatzhalter 2"/>
          <p:cNvSpPr>
            <a:spLocks noGrp="1"/>
          </p:cNvSpPr>
          <p:nvPr>
            <p:ph type="sldNum" sz="quarter" idx="12"/>
          </p:nvPr>
        </p:nvSpPr>
        <p:spPr/>
        <p:txBody>
          <a:bodyPr/>
          <a:lstStyle/>
          <a:p>
            <a:fld id="{801FD811-B0FC-4041-9949-AA980EF62615}" type="slidenum">
              <a:rPr lang="de-DE" smtClean="0"/>
              <a:pPr/>
              <a:t>11</a:t>
            </a:fld>
            <a:endParaRPr lang="de-DE"/>
          </a:p>
        </p:txBody>
      </p:sp>
    </p:spTree>
    <p:extLst>
      <p:ext uri="{BB962C8B-B14F-4D97-AF65-F5344CB8AC3E}">
        <p14:creationId xmlns:p14="http://schemas.microsoft.com/office/powerpoint/2010/main" val="1452603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Bild 1" descr="Seite18.jpg"/>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39" y="2550"/>
            <a:ext cx="7727105" cy="6855450"/>
          </a:xfrm>
          <a:prstGeom prst="rect">
            <a:avLst/>
          </a:prstGeom>
        </p:spPr>
      </p:pic>
      <p:sp>
        <p:nvSpPr>
          <p:cNvPr id="3" name="Foliennummernplatzhalter 2"/>
          <p:cNvSpPr>
            <a:spLocks noGrp="1"/>
          </p:cNvSpPr>
          <p:nvPr>
            <p:ph type="sldNum" sz="quarter" idx="12"/>
          </p:nvPr>
        </p:nvSpPr>
        <p:spPr/>
        <p:txBody>
          <a:bodyPr/>
          <a:lstStyle/>
          <a:p>
            <a:fld id="{801FD811-B0FC-4041-9949-AA980EF62615}" type="slidenum">
              <a:rPr lang="de-DE" smtClean="0"/>
              <a:pPr/>
              <a:t>12</a:t>
            </a:fld>
            <a:endParaRPr lang="de-DE"/>
          </a:p>
        </p:txBody>
      </p:sp>
    </p:spTree>
    <p:extLst>
      <p:ext uri="{BB962C8B-B14F-4D97-AF65-F5344CB8AC3E}">
        <p14:creationId xmlns:p14="http://schemas.microsoft.com/office/powerpoint/2010/main" val="17664488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Bild 1" descr="Seite19.jpg"/>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80248" y="609293"/>
            <a:ext cx="8554812" cy="6248707"/>
          </a:xfrm>
          <a:prstGeom prst="rect">
            <a:avLst/>
          </a:prstGeom>
        </p:spPr>
      </p:pic>
      <p:sp>
        <p:nvSpPr>
          <p:cNvPr id="3" name="Foliennummernplatzhalter 2"/>
          <p:cNvSpPr>
            <a:spLocks noGrp="1"/>
          </p:cNvSpPr>
          <p:nvPr>
            <p:ph type="sldNum" sz="quarter" idx="12"/>
          </p:nvPr>
        </p:nvSpPr>
        <p:spPr/>
        <p:txBody>
          <a:bodyPr/>
          <a:lstStyle/>
          <a:p>
            <a:fld id="{801FD811-B0FC-4041-9949-AA980EF62615}" type="slidenum">
              <a:rPr lang="de-DE" smtClean="0"/>
              <a:pPr/>
              <a:t>13</a:t>
            </a:fld>
            <a:endParaRPr lang="de-DE"/>
          </a:p>
        </p:txBody>
      </p:sp>
    </p:spTree>
    <p:extLst>
      <p:ext uri="{BB962C8B-B14F-4D97-AF65-F5344CB8AC3E}">
        <p14:creationId xmlns:p14="http://schemas.microsoft.com/office/powerpoint/2010/main" val="40358835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Bild 1" descr="Seite21.jpg"/>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652409" y="248035"/>
            <a:ext cx="7622766" cy="6603452"/>
          </a:xfrm>
          <a:prstGeom prst="rect">
            <a:avLst/>
          </a:prstGeom>
        </p:spPr>
      </p:pic>
      <p:sp>
        <p:nvSpPr>
          <p:cNvPr id="3" name="Foliennummernplatzhalter 2"/>
          <p:cNvSpPr>
            <a:spLocks noGrp="1"/>
          </p:cNvSpPr>
          <p:nvPr>
            <p:ph type="sldNum" sz="quarter" idx="12"/>
          </p:nvPr>
        </p:nvSpPr>
        <p:spPr/>
        <p:txBody>
          <a:bodyPr/>
          <a:lstStyle/>
          <a:p>
            <a:fld id="{801FD811-B0FC-4041-9949-AA980EF62615}" type="slidenum">
              <a:rPr lang="de-DE" smtClean="0"/>
              <a:pPr/>
              <a:t>14</a:t>
            </a:fld>
            <a:endParaRPr lang="de-DE"/>
          </a:p>
        </p:txBody>
      </p:sp>
    </p:spTree>
    <p:extLst>
      <p:ext uri="{BB962C8B-B14F-4D97-AF65-F5344CB8AC3E}">
        <p14:creationId xmlns:p14="http://schemas.microsoft.com/office/powerpoint/2010/main" val="117487287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12"/>
          </p:nvPr>
        </p:nvSpPr>
        <p:spPr/>
        <p:txBody>
          <a:bodyPr/>
          <a:lstStyle/>
          <a:p>
            <a:fld id="{801FD811-B0FC-4041-9949-AA980EF62615}" type="slidenum">
              <a:rPr lang="de-DE" smtClean="0"/>
              <a:pPr/>
              <a:t>15</a:t>
            </a:fld>
            <a:endParaRPr lang="de-DE"/>
          </a:p>
        </p:txBody>
      </p:sp>
      <p:pic>
        <p:nvPicPr>
          <p:cNvPr id="2" name="Bild 1" descr="Auf der Spur 2.jpg"/>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135538" y="285494"/>
            <a:ext cx="9008462" cy="6194554"/>
          </a:xfrm>
          <a:prstGeom prst="rect">
            <a:avLst/>
          </a:prstGeom>
        </p:spPr>
      </p:pic>
    </p:spTree>
    <p:extLst>
      <p:ext uri="{BB962C8B-B14F-4D97-AF65-F5344CB8AC3E}">
        <p14:creationId xmlns:p14="http://schemas.microsoft.com/office/powerpoint/2010/main" val="8208597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p:cNvSpPr>
            <a:spLocks noGrp="1"/>
          </p:cNvSpPr>
          <p:nvPr>
            <p:ph type="sldNum" sz="quarter" idx="12"/>
          </p:nvPr>
        </p:nvSpPr>
        <p:spPr/>
        <p:txBody>
          <a:bodyPr/>
          <a:lstStyle/>
          <a:p>
            <a:fld id="{801FD811-B0FC-4041-9949-AA980EF62615}" type="slidenum">
              <a:rPr lang="de-DE" smtClean="0"/>
              <a:pPr/>
              <a:t>16</a:t>
            </a:fld>
            <a:endParaRPr lang="de-DE"/>
          </a:p>
        </p:txBody>
      </p:sp>
      <p:pic>
        <p:nvPicPr>
          <p:cNvPr id="4" name="Bild 3" descr="Auf der Spur 013.jpg"/>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2489473" y="0"/>
            <a:ext cx="4063727" cy="6480048"/>
          </a:xfrm>
          <a:prstGeom prst="rect">
            <a:avLst/>
          </a:prstGeom>
        </p:spPr>
      </p:pic>
    </p:spTree>
    <p:extLst>
      <p:ext uri="{BB962C8B-B14F-4D97-AF65-F5344CB8AC3E}">
        <p14:creationId xmlns:p14="http://schemas.microsoft.com/office/powerpoint/2010/main" val="380981088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Bild 1" descr="Seite26.jpg"/>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1870790" y="286746"/>
            <a:ext cx="6131277" cy="6322486"/>
          </a:xfrm>
          <a:prstGeom prst="rect">
            <a:avLst/>
          </a:prstGeom>
        </p:spPr>
      </p:pic>
      <p:sp>
        <p:nvSpPr>
          <p:cNvPr id="3" name="Foliennummernplatzhalter 2"/>
          <p:cNvSpPr>
            <a:spLocks noGrp="1"/>
          </p:cNvSpPr>
          <p:nvPr>
            <p:ph type="sldNum" sz="quarter" idx="12"/>
          </p:nvPr>
        </p:nvSpPr>
        <p:spPr/>
        <p:txBody>
          <a:bodyPr/>
          <a:lstStyle/>
          <a:p>
            <a:fld id="{801FD811-B0FC-4041-9949-AA980EF62615}" type="slidenum">
              <a:rPr lang="de-DE" smtClean="0"/>
              <a:pPr/>
              <a:t>17</a:t>
            </a:fld>
            <a:endParaRPr lang="de-DE"/>
          </a:p>
        </p:txBody>
      </p:sp>
    </p:spTree>
    <p:extLst>
      <p:ext uri="{BB962C8B-B14F-4D97-AF65-F5344CB8AC3E}">
        <p14:creationId xmlns:p14="http://schemas.microsoft.com/office/powerpoint/2010/main" val="388659507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Bild 1" descr="Seite27.jpg"/>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1446513" y="1106011"/>
            <a:ext cx="6446265" cy="4615240"/>
          </a:xfrm>
          <a:prstGeom prst="rect">
            <a:avLst/>
          </a:prstGeom>
        </p:spPr>
      </p:pic>
      <p:sp>
        <p:nvSpPr>
          <p:cNvPr id="3" name="Foliennummernplatzhalter 2"/>
          <p:cNvSpPr>
            <a:spLocks noGrp="1"/>
          </p:cNvSpPr>
          <p:nvPr>
            <p:ph type="sldNum" sz="quarter" idx="12"/>
          </p:nvPr>
        </p:nvSpPr>
        <p:spPr/>
        <p:txBody>
          <a:bodyPr/>
          <a:lstStyle/>
          <a:p>
            <a:fld id="{801FD811-B0FC-4041-9949-AA980EF62615}" type="slidenum">
              <a:rPr lang="de-DE" smtClean="0"/>
              <a:pPr/>
              <a:t>18</a:t>
            </a:fld>
            <a:endParaRPr lang="de-DE"/>
          </a:p>
        </p:txBody>
      </p:sp>
    </p:spTree>
    <p:extLst>
      <p:ext uri="{BB962C8B-B14F-4D97-AF65-F5344CB8AC3E}">
        <p14:creationId xmlns:p14="http://schemas.microsoft.com/office/powerpoint/2010/main" val="4963933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p:cNvSpPr>
            <a:spLocks noGrp="1"/>
          </p:cNvSpPr>
          <p:nvPr>
            <p:ph type="sldNum" sz="quarter" idx="12"/>
          </p:nvPr>
        </p:nvSpPr>
        <p:spPr/>
        <p:txBody>
          <a:bodyPr/>
          <a:lstStyle/>
          <a:p>
            <a:fld id="{801FD811-B0FC-4041-9949-AA980EF62615}" type="slidenum">
              <a:rPr lang="de-DE" smtClean="0"/>
              <a:pPr/>
              <a:t>19</a:t>
            </a:fld>
            <a:endParaRPr lang="de-DE"/>
          </a:p>
        </p:txBody>
      </p:sp>
      <p:pic>
        <p:nvPicPr>
          <p:cNvPr id="5" name="Grafik 4" descr="Bogen15.jpg"/>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a:xfrm>
            <a:off x="-615" y="0"/>
            <a:ext cx="9247982" cy="6858000"/>
          </a:xfrm>
          <a:prstGeom prst="rect">
            <a:avLst/>
          </a:prstGeom>
        </p:spPr>
      </p:pic>
    </p:spTree>
    <p:extLst>
      <p:ext uri="{BB962C8B-B14F-4D97-AF65-F5344CB8AC3E}">
        <p14:creationId xmlns:p14="http://schemas.microsoft.com/office/powerpoint/2010/main" val="20709578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Bild 1" descr="Seite2.jpg"/>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2472856" y="993913"/>
            <a:ext cx="4253947" cy="4890052"/>
          </a:xfrm>
          <a:prstGeom prst="rect">
            <a:avLst/>
          </a:prstGeom>
        </p:spPr>
      </p:pic>
      <p:sp>
        <p:nvSpPr>
          <p:cNvPr id="3" name="Foliennummernplatzhalter 2"/>
          <p:cNvSpPr>
            <a:spLocks noGrp="1"/>
          </p:cNvSpPr>
          <p:nvPr>
            <p:ph type="sldNum" sz="quarter" idx="12"/>
          </p:nvPr>
        </p:nvSpPr>
        <p:spPr/>
        <p:txBody>
          <a:bodyPr/>
          <a:lstStyle/>
          <a:p>
            <a:fld id="{801FD811-B0FC-4041-9949-AA980EF62615}" type="slidenum">
              <a:rPr lang="de-DE" smtClean="0"/>
              <a:pPr/>
              <a:t>2</a:t>
            </a:fld>
            <a:endParaRPr lang="de-DE"/>
          </a:p>
        </p:txBody>
      </p:sp>
    </p:spTree>
    <p:extLst>
      <p:ext uri="{BB962C8B-B14F-4D97-AF65-F5344CB8AC3E}">
        <p14:creationId xmlns:p14="http://schemas.microsoft.com/office/powerpoint/2010/main" val="319676313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Bild 1" descr="Seite31.jpg"/>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1662901" y="206057"/>
            <a:ext cx="6120673" cy="6501102"/>
          </a:xfrm>
          <a:prstGeom prst="rect">
            <a:avLst/>
          </a:prstGeom>
        </p:spPr>
      </p:pic>
      <p:sp>
        <p:nvSpPr>
          <p:cNvPr id="3" name="Foliennummernplatzhalter 2"/>
          <p:cNvSpPr>
            <a:spLocks noGrp="1"/>
          </p:cNvSpPr>
          <p:nvPr>
            <p:ph type="sldNum" sz="quarter" idx="12"/>
          </p:nvPr>
        </p:nvSpPr>
        <p:spPr/>
        <p:txBody>
          <a:bodyPr/>
          <a:lstStyle/>
          <a:p>
            <a:fld id="{801FD811-B0FC-4041-9949-AA980EF62615}" type="slidenum">
              <a:rPr lang="de-DE" smtClean="0"/>
              <a:pPr/>
              <a:t>20</a:t>
            </a:fld>
            <a:endParaRPr lang="de-DE"/>
          </a:p>
        </p:txBody>
      </p:sp>
    </p:spTree>
    <p:extLst>
      <p:ext uri="{BB962C8B-B14F-4D97-AF65-F5344CB8AC3E}">
        <p14:creationId xmlns:p14="http://schemas.microsoft.com/office/powerpoint/2010/main" val="288909111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Bild 1" descr="Seite33.jpg"/>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942224" y="504097"/>
            <a:ext cx="6339996" cy="6353904"/>
          </a:xfrm>
          <a:prstGeom prst="rect">
            <a:avLst/>
          </a:prstGeom>
        </p:spPr>
      </p:pic>
      <p:sp>
        <p:nvSpPr>
          <p:cNvPr id="3" name="Foliennummernplatzhalter 2"/>
          <p:cNvSpPr>
            <a:spLocks noGrp="1"/>
          </p:cNvSpPr>
          <p:nvPr>
            <p:ph type="sldNum" sz="quarter" idx="12"/>
          </p:nvPr>
        </p:nvSpPr>
        <p:spPr/>
        <p:txBody>
          <a:bodyPr/>
          <a:lstStyle/>
          <a:p>
            <a:fld id="{801FD811-B0FC-4041-9949-AA980EF62615}" type="slidenum">
              <a:rPr lang="de-DE" smtClean="0"/>
              <a:pPr/>
              <a:t>21</a:t>
            </a:fld>
            <a:endParaRPr lang="de-DE"/>
          </a:p>
        </p:txBody>
      </p:sp>
    </p:spTree>
    <p:extLst>
      <p:ext uri="{BB962C8B-B14F-4D97-AF65-F5344CB8AC3E}">
        <p14:creationId xmlns:p14="http://schemas.microsoft.com/office/powerpoint/2010/main" val="225987739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p:cNvSpPr>
            <a:spLocks noGrp="1"/>
          </p:cNvSpPr>
          <p:nvPr>
            <p:ph type="sldNum" sz="quarter" idx="12"/>
          </p:nvPr>
        </p:nvSpPr>
        <p:spPr/>
        <p:txBody>
          <a:bodyPr/>
          <a:lstStyle/>
          <a:p>
            <a:fld id="{801FD811-B0FC-4041-9949-AA980EF62615}" type="slidenum">
              <a:rPr lang="de-DE" smtClean="0"/>
              <a:pPr/>
              <a:t>22</a:t>
            </a:fld>
            <a:endParaRPr lang="de-DE"/>
          </a:p>
        </p:txBody>
      </p:sp>
      <p:pic>
        <p:nvPicPr>
          <p:cNvPr id="5" name="Grafik 4" descr="Bogen18.jpg"/>
          <p:cNvPicPr>
            <a:picLocks noChangeAspect="1"/>
          </p:cNvPicPr>
          <p:nvPr/>
        </p:nvPicPr>
        <p:blipFill>
          <a:blip r:embed="rId3"/>
          <a:stretch>
            <a:fillRect/>
          </a:stretch>
        </p:blipFill>
        <p:spPr>
          <a:xfrm>
            <a:off x="0" y="-1"/>
            <a:ext cx="9144000" cy="6474313"/>
          </a:xfrm>
          <a:prstGeom prst="rect">
            <a:avLst/>
          </a:prstGeom>
        </p:spPr>
      </p:pic>
    </p:spTree>
    <p:extLst>
      <p:ext uri="{BB962C8B-B14F-4D97-AF65-F5344CB8AC3E}">
        <p14:creationId xmlns:p14="http://schemas.microsoft.com/office/powerpoint/2010/main" val="166492258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7DD57375-007B-413D-8BF6-126D0BB482D1}"/>
              </a:ext>
            </a:extLst>
          </p:cNvPr>
          <p:cNvPicPr/>
          <p:nvPr/>
        </p:nvPicPr>
        <p:blipFill>
          <a:blip r:embed="rId3" cstate="print">
            <a:extLst>
              <a:ext uri="{28A0092B-C50C-407E-A947-70E740481C1C}">
                <a14:useLocalDpi xmlns:a14="http://schemas.microsoft.com/office/drawing/2010/main"/>
              </a:ext>
            </a:extLst>
          </a:blip>
          <a:stretch>
            <a:fillRect/>
          </a:stretch>
        </p:blipFill>
        <p:spPr>
          <a:xfrm rot="21335267">
            <a:off x="3137517" y="357389"/>
            <a:ext cx="2270580" cy="1471290"/>
          </a:xfrm>
          <a:prstGeom prst="rect">
            <a:avLst/>
          </a:prstGeom>
        </p:spPr>
      </p:pic>
      <p:sp>
        <p:nvSpPr>
          <p:cNvPr id="2" name="Foliennummernplatzhalter 1"/>
          <p:cNvSpPr>
            <a:spLocks noGrp="1"/>
          </p:cNvSpPr>
          <p:nvPr>
            <p:ph type="sldNum" sz="quarter" idx="12"/>
          </p:nvPr>
        </p:nvSpPr>
        <p:spPr/>
        <p:txBody>
          <a:bodyPr/>
          <a:lstStyle/>
          <a:p>
            <a:fld id="{801FD811-B0FC-4041-9949-AA980EF62615}" type="slidenum">
              <a:rPr lang="de-DE" smtClean="0"/>
              <a:pPr/>
              <a:t>23</a:t>
            </a:fld>
            <a:endParaRPr lang="de-DE"/>
          </a:p>
        </p:txBody>
      </p:sp>
      <p:sp>
        <p:nvSpPr>
          <p:cNvPr id="8" name="Textfeld 7">
            <a:extLst>
              <a:ext uri="{FF2B5EF4-FFF2-40B4-BE49-F238E27FC236}">
                <a16:creationId xmlns:a16="http://schemas.microsoft.com/office/drawing/2014/main" id="{EF051485-50B0-43F5-B3D3-7965E42046B6}"/>
              </a:ext>
            </a:extLst>
          </p:cNvPr>
          <p:cNvSpPr txBox="1"/>
          <p:nvPr/>
        </p:nvSpPr>
        <p:spPr>
          <a:xfrm>
            <a:off x="1506663" y="1994521"/>
            <a:ext cx="7411012" cy="4708981"/>
          </a:xfrm>
          <a:prstGeom prst="rect">
            <a:avLst/>
          </a:prstGeom>
          <a:solidFill>
            <a:schemeClr val="bg1"/>
          </a:solidFill>
        </p:spPr>
        <p:txBody>
          <a:bodyPr wrap="square" rtlCol="0">
            <a:spAutoFit/>
          </a:bodyPr>
          <a:lstStyle/>
          <a:p>
            <a:r>
              <a:rPr lang="en-GB" sz="1400" b="1" dirty="0" err="1">
                <a:cs typeface="Arial" panose="020B0604020202020204" pitchFamily="34" charset="0"/>
              </a:rPr>
              <a:t>Reihe</a:t>
            </a:r>
            <a:r>
              <a:rPr lang="en-GB" sz="1400" b="1" dirty="0">
                <a:cs typeface="Arial" panose="020B0604020202020204" pitchFamily="34" charset="0"/>
              </a:rPr>
              <a:t> </a:t>
            </a:r>
            <a:r>
              <a:rPr lang="de-AT" sz="1400" b="1" dirty="0"/>
              <a:t>„ENTREPRENEUR“: </a:t>
            </a:r>
            <a:r>
              <a:rPr lang="en-GB" sz="1400" b="1" dirty="0">
                <a:cs typeface="Arial" panose="020B0604020202020204" pitchFamily="34" charset="0"/>
              </a:rPr>
              <a:t>20 Euro auf der Spur</a:t>
            </a:r>
          </a:p>
          <a:p>
            <a:r>
              <a:rPr lang="en-GB" sz="1400" dirty="0" err="1">
                <a:cs typeface="Arial" panose="020B0604020202020204" pitchFamily="34" charset="0"/>
              </a:rPr>
              <a:t>Konzept</a:t>
            </a:r>
            <a:r>
              <a:rPr lang="en-GB" sz="1400" dirty="0">
                <a:cs typeface="Arial" panose="020B0604020202020204" pitchFamily="34" charset="0"/>
              </a:rPr>
              <a:t> und Text: Johannes Lindner, Heidi Huber und </a:t>
            </a:r>
            <a:r>
              <a:rPr lang="de-AT" sz="1400" dirty="0"/>
              <a:t>Gerald Fröhlich</a:t>
            </a:r>
          </a:p>
          <a:p>
            <a:r>
              <a:rPr lang="de-AT" sz="1400" dirty="0"/>
              <a:t>Illustrationen: Helmut </a:t>
            </a:r>
            <a:r>
              <a:rPr lang="de-AT" sz="1400" dirty="0" err="1"/>
              <a:t>Pokornig</a:t>
            </a:r>
            <a:endParaRPr lang="de-AT" sz="1400" dirty="0"/>
          </a:p>
          <a:p>
            <a:r>
              <a:rPr lang="de-AT" sz="1400" dirty="0"/>
              <a:t>Foto 20 Euro Schein: </a:t>
            </a:r>
            <a:r>
              <a:rPr lang="de-AT" sz="1400" dirty="0" err="1"/>
              <a:t>fotolia</a:t>
            </a:r>
            <a:endParaRPr lang="de-AT" sz="1400" dirty="0"/>
          </a:p>
          <a:p>
            <a:endParaRPr lang="de-AT" sz="1400" dirty="0"/>
          </a:p>
          <a:p>
            <a:r>
              <a:rPr lang="de-AT" sz="1400" b="1" dirty="0"/>
              <a:t>Didaktische Begleitmaterialien für Kinder und Lehrer*innen:</a:t>
            </a:r>
          </a:p>
          <a:p>
            <a:r>
              <a:rPr lang="de-AT" sz="1400" b="1" dirty="0"/>
              <a:t>A1 </a:t>
            </a:r>
            <a:r>
              <a:rPr lang="de-AT" sz="1400" b="1" dirty="0" err="1"/>
              <a:t>Perspectives</a:t>
            </a:r>
            <a:r>
              <a:rPr lang="de-AT" sz="1400" b="1" dirty="0"/>
              <a:t> Challenge: 20 Euro auf der Spur – </a:t>
            </a:r>
            <a:r>
              <a:rPr lang="de-AT" sz="1400" b="1" dirty="0" err="1"/>
              <a:t>www.youthstart.eu</a:t>
            </a:r>
            <a:endParaRPr lang="de-AT" sz="1400" dirty="0"/>
          </a:p>
          <a:p>
            <a:r>
              <a:rPr lang="de-AT" sz="1400" dirty="0"/>
              <a:t>Die Challenge ist Teil des Arbeitsbuchs für Volksschulkinder „Jedes Kind stärken“, Band 3 </a:t>
            </a:r>
          </a:p>
          <a:p>
            <a:r>
              <a:rPr lang="de-AT" sz="1400" dirty="0"/>
              <a:t>(Wien/Salzburg 2019)</a:t>
            </a:r>
          </a:p>
          <a:p>
            <a:endParaRPr lang="de-AT" sz="1400" b="1" dirty="0"/>
          </a:p>
          <a:p>
            <a:r>
              <a:rPr lang="de-AT" sz="1400" b="1" dirty="0"/>
              <a:t>Bestellung aller Unterrichtsmaterialien der Reihe „ENTREPRENEUR“:  </a:t>
            </a:r>
            <a:r>
              <a:rPr lang="de-AT" sz="1400" b="1" dirty="0">
                <a:hlinkClick r:id="rId4"/>
              </a:rPr>
              <a:t>www.ifte.at/entrepreneur</a:t>
            </a:r>
            <a:endParaRPr lang="de-AT" sz="1400" b="1" dirty="0"/>
          </a:p>
          <a:p>
            <a:endParaRPr lang="de-AT" sz="1400" b="1" dirty="0"/>
          </a:p>
          <a:p>
            <a:endParaRPr lang="de-AT" sz="1400" b="1" dirty="0"/>
          </a:p>
          <a:p>
            <a:r>
              <a:rPr lang="de-AT" sz="1400" b="1" dirty="0"/>
              <a:t>Impressum:</a:t>
            </a:r>
          </a:p>
          <a:p>
            <a:endParaRPr lang="de-AT" sz="1400" b="1" dirty="0"/>
          </a:p>
          <a:p>
            <a:endParaRPr lang="de-AT" sz="1400" b="1" dirty="0"/>
          </a:p>
          <a:p>
            <a:endParaRPr lang="de-AT" sz="1400" b="1" dirty="0"/>
          </a:p>
          <a:p>
            <a:endParaRPr lang="de-AT" sz="1400" b="1" dirty="0"/>
          </a:p>
          <a:p>
            <a:endParaRPr lang="de-AT" sz="1400" b="1" dirty="0"/>
          </a:p>
          <a:p>
            <a:endParaRPr lang="de-AT" sz="1400" b="1" dirty="0"/>
          </a:p>
          <a:p>
            <a:r>
              <a:rPr lang="en-GB" sz="1400" b="1" dirty="0" err="1">
                <a:cs typeface="Arial" panose="020B0604020202020204" pitchFamily="34" charset="0"/>
              </a:rPr>
              <a:t>Kontakt</a:t>
            </a:r>
            <a:r>
              <a:rPr lang="en-GB" sz="1400" b="1" dirty="0">
                <a:cs typeface="Arial" panose="020B0604020202020204" pitchFamily="34" charset="0"/>
              </a:rPr>
              <a:t>: </a:t>
            </a:r>
            <a:r>
              <a:rPr lang="en-GB" sz="1400" b="1" dirty="0" err="1">
                <a:cs typeface="Arial" panose="020B0604020202020204" pitchFamily="34" charset="0"/>
              </a:rPr>
              <a:t>office@ifte.at</a:t>
            </a:r>
            <a:endParaRPr lang="en-GB" sz="1400" b="1" dirty="0">
              <a:cs typeface="Arial" panose="020B0604020202020204" pitchFamily="34" charset="0"/>
            </a:endParaRPr>
          </a:p>
        </p:txBody>
      </p:sp>
      <p:pic>
        <p:nvPicPr>
          <p:cNvPr id="9" name="Bild 4" descr="kph-kurzlogo-2014-rgb-300.png">
            <a:extLst>
              <a:ext uri="{FF2B5EF4-FFF2-40B4-BE49-F238E27FC236}">
                <a16:creationId xmlns:a16="http://schemas.microsoft.com/office/drawing/2014/main" id="{B3674D8A-22CB-4F27-A854-720EEB1B856E}"/>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4630253" y="5232499"/>
            <a:ext cx="831074" cy="763357"/>
          </a:xfrm>
          <a:prstGeom prst="rect">
            <a:avLst/>
          </a:prstGeom>
        </p:spPr>
      </p:pic>
      <p:pic>
        <p:nvPicPr>
          <p:cNvPr id="11" name="Bild 2">
            <a:extLst>
              <a:ext uri="{FF2B5EF4-FFF2-40B4-BE49-F238E27FC236}">
                <a16:creationId xmlns:a16="http://schemas.microsoft.com/office/drawing/2014/main" id="{8903ACC5-145A-4C1B-9233-A60083E03791}"/>
              </a:ext>
            </a:extLst>
          </p:cNvPr>
          <p:cNvPicPr/>
          <p:nvPr/>
        </p:nvPicPr>
        <p:blipFill>
          <a:blip r:embed="rId6" cstate="print">
            <a:extLst>
              <a:ext uri="{28A0092B-C50C-407E-A947-70E740481C1C}">
                <a14:useLocalDpi xmlns:a14="http://schemas.microsoft.com/office/drawing/2010/main"/>
              </a:ext>
            </a:extLst>
          </a:blip>
          <a:stretch>
            <a:fillRect/>
          </a:stretch>
        </p:blipFill>
        <p:spPr bwMode="auto">
          <a:xfrm>
            <a:off x="4572000" y="775072"/>
            <a:ext cx="1182580" cy="633799"/>
          </a:xfrm>
          <a:prstGeom prst="rect">
            <a:avLst/>
          </a:prstGeom>
          <a:noFill/>
          <a:ln>
            <a:noFill/>
          </a:ln>
        </p:spPr>
      </p:pic>
      <p:pic>
        <p:nvPicPr>
          <p:cNvPr id="17" name="Grafik 16" descr="IFTE">
            <a:extLst>
              <a:ext uri="{FF2B5EF4-FFF2-40B4-BE49-F238E27FC236}">
                <a16:creationId xmlns:a16="http://schemas.microsoft.com/office/drawing/2014/main" id="{551CEA87-CAC2-493F-BB70-248050D87979}"/>
              </a:ext>
            </a:extLst>
          </p:cNvPr>
          <p:cNvPicPr/>
          <p:nvPr/>
        </p:nvPicPr>
        <p:blipFill>
          <a:blip r:embed="rId7" cstate="print">
            <a:extLst>
              <a:ext uri="{28A0092B-C50C-407E-A947-70E740481C1C}">
                <a14:useLocalDpi xmlns:a14="http://schemas.microsoft.com/office/drawing/2010/main"/>
              </a:ext>
            </a:extLst>
          </a:blip>
          <a:srcRect/>
          <a:stretch>
            <a:fillRect/>
          </a:stretch>
        </p:blipFill>
        <p:spPr bwMode="auto">
          <a:xfrm>
            <a:off x="1653988" y="5232499"/>
            <a:ext cx="1021443" cy="763357"/>
          </a:xfrm>
          <a:prstGeom prst="rect">
            <a:avLst/>
          </a:prstGeom>
          <a:noFill/>
          <a:ln>
            <a:noFill/>
          </a:ln>
        </p:spPr>
      </p:pic>
      <p:sp>
        <p:nvSpPr>
          <p:cNvPr id="3" name="Textfeld 2">
            <a:extLst>
              <a:ext uri="{FF2B5EF4-FFF2-40B4-BE49-F238E27FC236}">
                <a16:creationId xmlns:a16="http://schemas.microsoft.com/office/drawing/2014/main" id="{9ADADE6E-29AD-C549-A7FF-E39657BD7D09}"/>
              </a:ext>
            </a:extLst>
          </p:cNvPr>
          <p:cNvSpPr txBox="1"/>
          <p:nvPr/>
        </p:nvSpPr>
        <p:spPr>
          <a:xfrm>
            <a:off x="2861657" y="5257192"/>
            <a:ext cx="1541948" cy="738664"/>
          </a:xfrm>
          <a:prstGeom prst="rect">
            <a:avLst/>
          </a:prstGeom>
          <a:noFill/>
        </p:spPr>
        <p:txBody>
          <a:bodyPr wrap="square" rtlCol="0">
            <a:spAutoFit/>
          </a:bodyPr>
          <a:lstStyle/>
          <a:p>
            <a:r>
              <a:rPr lang="en-GB" sz="1400" dirty="0">
                <a:cs typeface="Arial" panose="020B0604020202020204" pitchFamily="34" charset="0"/>
              </a:rPr>
              <a:t>Initiative for Teaching </a:t>
            </a:r>
          </a:p>
          <a:p>
            <a:r>
              <a:rPr lang="en-GB" sz="1400" dirty="0">
                <a:cs typeface="Arial" panose="020B0604020202020204" pitchFamily="34" charset="0"/>
              </a:rPr>
              <a:t>Entrepreneurship</a:t>
            </a:r>
          </a:p>
        </p:txBody>
      </p:sp>
      <p:sp>
        <p:nvSpPr>
          <p:cNvPr id="12" name="Textfeld 11">
            <a:extLst>
              <a:ext uri="{FF2B5EF4-FFF2-40B4-BE49-F238E27FC236}">
                <a16:creationId xmlns:a16="http://schemas.microsoft.com/office/drawing/2014/main" id="{48762424-2A88-2E43-AFD6-B225BB4CFD47}"/>
              </a:ext>
            </a:extLst>
          </p:cNvPr>
          <p:cNvSpPr txBox="1"/>
          <p:nvPr/>
        </p:nvSpPr>
        <p:spPr>
          <a:xfrm>
            <a:off x="5687975" y="5257192"/>
            <a:ext cx="3229700" cy="738664"/>
          </a:xfrm>
          <a:prstGeom prst="rect">
            <a:avLst/>
          </a:prstGeom>
          <a:noFill/>
        </p:spPr>
        <p:txBody>
          <a:bodyPr wrap="square" rtlCol="0">
            <a:spAutoFit/>
          </a:bodyPr>
          <a:lstStyle/>
          <a:p>
            <a:r>
              <a:rPr lang="en-GB" sz="1400" dirty="0" err="1">
                <a:cs typeface="Arial" panose="020B0604020202020204" pitchFamily="34" charset="0"/>
              </a:rPr>
              <a:t>Zentrum</a:t>
            </a:r>
            <a:r>
              <a:rPr lang="en-GB" sz="1400" dirty="0">
                <a:cs typeface="Arial" panose="020B0604020202020204" pitchFamily="34" charset="0"/>
              </a:rPr>
              <a:t> </a:t>
            </a:r>
            <a:r>
              <a:rPr lang="en-GB" sz="1400" dirty="0" err="1">
                <a:cs typeface="Arial" panose="020B0604020202020204" pitchFamily="34" charset="0"/>
              </a:rPr>
              <a:t>für</a:t>
            </a:r>
            <a:r>
              <a:rPr lang="en-GB" sz="1400" dirty="0">
                <a:cs typeface="Arial" panose="020B0604020202020204" pitchFamily="34" charset="0"/>
              </a:rPr>
              <a:t> Entrepreneurship Education und </a:t>
            </a:r>
            <a:r>
              <a:rPr lang="en-GB" sz="1400" dirty="0" err="1">
                <a:cs typeface="Arial" panose="020B0604020202020204" pitchFamily="34" charset="0"/>
              </a:rPr>
              <a:t>wertebasierte</a:t>
            </a:r>
            <a:r>
              <a:rPr lang="en-GB" sz="1400" dirty="0">
                <a:cs typeface="Arial" panose="020B0604020202020204" pitchFamily="34" charset="0"/>
              </a:rPr>
              <a:t> </a:t>
            </a:r>
            <a:r>
              <a:rPr lang="en-GB" sz="1400" dirty="0" err="1">
                <a:cs typeface="Arial" panose="020B0604020202020204" pitchFamily="34" charset="0"/>
              </a:rPr>
              <a:t>Wirtschaftsdidaktik</a:t>
            </a:r>
            <a:r>
              <a:rPr lang="en-GB" sz="1400" dirty="0">
                <a:cs typeface="Arial" panose="020B0604020202020204" pitchFamily="34" charset="0"/>
              </a:rPr>
              <a:t>  der KPH Wien/</a:t>
            </a:r>
            <a:r>
              <a:rPr lang="en-GB" sz="1400" dirty="0" err="1">
                <a:cs typeface="Arial" panose="020B0604020202020204" pitchFamily="34" charset="0"/>
              </a:rPr>
              <a:t>Krems</a:t>
            </a:r>
            <a:endParaRPr lang="en-GB" sz="1400" dirty="0">
              <a:cs typeface="Arial" panose="020B0604020202020204" pitchFamily="34" charset="0"/>
            </a:endParaRPr>
          </a:p>
        </p:txBody>
      </p:sp>
      <p:pic>
        <p:nvPicPr>
          <p:cNvPr id="13" name="Grafik 12" descr="20 Euro auf der Spur_2018_Seite_01.png">
            <a:extLst>
              <a:ext uri="{FF2B5EF4-FFF2-40B4-BE49-F238E27FC236}">
                <a16:creationId xmlns:a16="http://schemas.microsoft.com/office/drawing/2014/main" id="{F1649FC2-1F01-E549-9CC2-29EA20C7F7BD}"/>
              </a:ext>
            </a:extLst>
          </p:cNvPr>
          <p:cNvPicPr/>
          <p:nvPr/>
        </p:nvPicPr>
        <p:blipFill>
          <a:blip r:embed="rId8">
            <a:extLst>
              <a:ext uri="{28A0092B-C50C-407E-A947-70E740481C1C}">
                <a14:useLocalDpi xmlns:a14="http://schemas.microsoft.com/office/drawing/2010/main"/>
              </a:ext>
            </a:extLst>
          </a:blip>
          <a:srcRect/>
          <a:stretch>
            <a:fillRect/>
          </a:stretch>
        </p:blipFill>
        <p:spPr bwMode="auto">
          <a:xfrm>
            <a:off x="883674" y="1994521"/>
            <a:ext cx="518795" cy="725170"/>
          </a:xfrm>
          <a:prstGeom prst="rect">
            <a:avLst/>
          </a:prstGeom>
          <a:noFill/>
          <a:ln>
            <a:noFill/>
          </a:ln>
        </p:spPr>
      </p:pic>
      <p:pic>
        <p:nvPicPr>
          <p:cNvPr id="18" name="Grafik 17">
            <a:extLst>
              <a:ext uri="{FF2B5EF4-FFF2-40B4-BE49-F238E27FC236}">
                <a16:creationId xmlns:a16="http://schemas.microsoft.com/office/drawing/2014/main" id="{B3869E5E-EEE1-9547-9FAE-C5961135428B}"/>
              </a:ext>
            </a:extLst>
          </p:cNvPr>
          <p:cNvPicPr/>
          <p:nvPr/>
        </p:nvPicPr>
        <p:blipFill>
          <a:blip r:embed="rId9" cstate="print">
            <a:extLst>
              <a:ext uri="{28A0092B-C50C-407E-A947-70E740481C1C}">
                <a14:useLocalDpi xmlns:a14="http://schemas.microsoft.com/office/drawing/2010/main"/>
              </a:ext>
            </a:extLst>
          </a:blip>
          <a:stretch>
            <a:fillRect/>
          </a:stretch>
        </p:blipFill>
        <p:spPr>
          <a:xfrm>
            <a:off x="448721" y="3098462"/>
            <a:ext cx="953748" cy="1312543"/>
          </a:xfrm>
          <a:prstGeom prst="rect">
            <a:avLst/>
          </a:prstGeom>
        </p:spPr>
      </p:pic>
    </p:spTree>
    <p:extLst>
      <p:ext uri="{BB962C8B-B14F-4D97-AF65-F5344CB8AC3E}">
        <p14:creationId xmlns:p14="http://schemas.microsoft.com/office/powerpoint/2010/main" val="256328516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Bild 6" descr="Plakat_Lewi_neutral.jpg"/>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196900"/>
            <a:ext cx="9144000" cy="6414876"/>
          </a:xfrm>
          <a:prstGeom prst="rect">
            <a:avLst/>
          </a:prstGeom>
        </p:spPr>
      </p:pic>
      <p:sp>
        <p:nvSpPr>
          <p:cNvPr id="2" name="Foliennummernplatzhalter 1"/>
          <p:cNvSpPr>
            <a:spLocks noGrp="1"/>
          </p:cNvSpPr>
          <p:nvPr>
            <p:ph type="sldNum" sz="quarter" idx="12"/>
          </p:nvPr>
        </p:nvSpPr>
        <p:spPr/>
        <p:txBody>
          <a:bodyPr/>
          <a:lstStyle/>
          <a:p>
            <a:fld id="{801FD811-B0FC-4041-9949-AA980EF62615}" type="slidenum">
              <a:rPr lang="de-DE" smtClean="0"/>
              <a:pPr/>
              <a:t>24</a:t>
            </a:fld>
            <a:endParaRPr lang="de-DE"/>
          </a:p>
        </p:txBody>
      </p:sp>
      <p:sp>
        <p:nvSpPr>
          <p:cNvPr id="4" name="Rechteck 3"/>
          <p:cNvSpPr/>
          <p:nvPr/>
        </p:nvSpPr>
        <p:spPr>
          <a:xfrm>
            <a:off x="3373351" y="6208737"/>
            <a:ext cx="934056" cy="42203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pic>
        <p:nvPicPr>
          <p:cNvPr id="5" name="Bild 4"/>
          <p:cNvPicPr/>
          <p:nvPr/>
        </p:nvPicPr>
        <p:blipFill>
          <a:blip r:embed="rId3" cstate="print">
            <a:extLst>
              <a:ext uri="{28A0092B-C50C-407E-A947-70E740481C1C}">
                <a14:useLocalDpi xmlns:a14="http://schemas.microsoft.com/office/drawing/2010/main"/>
              </a:ext>
            </a:extLst>
          </a:blip>
          <a:stretch>
            <a:fillRect/>
          </a:stretch>
        </p:blipFill>
        <p:spPr>
          <a:xfrm>
            <a:off x="3642144" y="6208737"/>
            <a:ext cx="418131" cy="383368"/>
          </a:xfrm>
          <a:prstGeom prst="rect">
            <a:avLst/>
          </a:prstGeom>
          <a:extLst>
            <a:ext uri="{FAA26D3D-D897-4be2-8F04-BA451C77F1D7}">
              <ma14:placeholderFlag xmlns:ma14="http://schemas.microsoft.com/office/mac/drawingml/2011/main" xmlns=""/>
            </a:ext>
          </a:extLst>
        </p:spPr>
      </p:pic>
      <p:pic>
        <p:nvPicPr>
          <p:cNvPr id="3" name="Bild 2" descr="ifte_druckfähig.jpg"/>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4360852" y="6185782"/>
            <a:ext cx="618084" cy="444993"/>
          </a:xfrm>
          <a:prstGeom prst="rect">
            <a:avLst/>
          </a:prstGeom>
        </p:spPr>
      </p:pic>
    </p:spTree>
    <p:extLst>
      <p:ext uri="{BB962C8B-B14F-4D97-AF65-F5344CB8AC3E}">
        <p14:creationId xmlns:p14="http://schemas.microsoft.com/office/powerpoint/2010/main" val="37991916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12"/>
          </p:nvPr>
        </p:nvSpPr>
        <p:spPr/>
        <p:txBody>
          <a:bodyPr/>
          <a:lstStyle/>
          <a:p>
            <a:fld id="{801FD811-B0FC-4041-9949-AA980EF62615}" type="slidenum">
              <a:rPr lang="de-DE" smtClean="0"/>
              <a:pPr/>
              <a:t>3</a:t>
            </a:fld>
            <a:endParaRPr lang="de-DE"/>
          </a:p>
        </p:txBody>
      </p:sp>
      <p:pic>
        <p:nvPicPr>
          <p:cNvPr id="6" name="Grafik 5" descr="Bogen3.jpg"/>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a:xfrm>
            <a:off x="556593" y="0"/>
            <a:ext cx="7711835" cy="6858000"/>
          </a:xfrm>
          <a:prstGeom prst="rect">
            <a:avLst/>
          </a:prstGeom>
        </p:spPr>
      </p:pic>
    </p:spTree>
    <p:extLst>
      <p:ext uri="{BB962C8B-B14F-4D97-AF65-F5344CB8AC3E}">
        <p14:creationId xmlns:p14="http://schemas.microsoft.com/office/powerpoint/2010/main" val="25260706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p:cNvSpPr>
            <a:spLocks noGrp="1"/>
          </p:cNvSpPr>
          <p:nvPr>
            <p:ph type="sldNum" sz="quarter" idx="12"/>
          </p:nvPr>
        </p:nvSpPr>
        <p:spPr/>
        <p:txBody>
          <a:bodyPr/>
          <a:lstStyle/>
          <a:p>
            <a:fld id="{801FD811-B0FC-4041-9949-AA980EF62615}" type="slidenum">
              <a:rPr lang="de-DE" smtClean="0"/>
              <a:pPr/>
              <a:t>4</a:t>
            </a:fld>
            <a:endParaRPr lang="de-DE"/>
          </a:p>
        </p:txBody>
      </p:sp>
      <p:pic>
        <p:nvPicPr>
          <p:cNvPr id="5" name="Grafik 4" descr="Auf der Spur 004.jpg"/>
          <p:cNvPicPr>
            <a:picLocks noChangeAspect="1"/>
          </p:cNvPicPr>
          <p:nvPr/>
        </p:nvPicPr>
        <p:blipFill>
          <a:blip r:embed="rId3"/>
          <a:stretch>
            <a:fillRect/>
          </a:stretch>
        </p:blipFill>
        <p:spPr>
          <a:xfrm>
            <a:off x="1443359" y="985960"/>
            <a:ext cx="5507267" cy="5864882"/>
          </a:xfrm>
          <a:prstGeom prst="rect">
            <a:avLst/>
          </a:prstGeom>
        </p:spPr>
      </p:pic>
    </p:spTree>
    <p:extLst>
      <p:ext uri="{BB962C8B-B14F-4D97-AF65-F5344CB8AC3E}">
        <p14:creationId xmlns:p14="http://schemas.microsoft.com/office/powerpoint/2010/main" val="1910974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12"/>
          </p:nvPr>
        </p:nvSpPr>
        <p:spPr/>
        <p:txBody>
          <a:bodyPr/>
          <a:lstStyle/>
          <a:p>
            <a:fld id="{801FD811-B0FC-4041-9949-AA980EF62615}" type="slidenum">
              <a:rPr lang="de-DE" smtClean="0"/>
              <a:pPr/>
              <a:t>5</a:t>
            </a:fld>
            <a:endParaRPr lang="de-DE"/>
          </a:p>
        </p:txBody>
      </p:sp>
      <p:pic>
        <p:nvPicPr>
          <p:cNvPr id="7" name="Bild 6" descr="Auf der Spur 005.jpg"/>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2008480" y="811540"/>
            <a:ext cx="5038430" cy="5544810"/>
          </a:xfrm>
          <a:prstGeom prst="rect">
            <a:avLst/>
          </a:prstGeom>
        </p:spPr>
      </p:pic>
    </p:spTree>
    <p:extLst>
      <p:ext uri="{BB962C8B-B14F-4D97-AF65-F5344CB8AC3E}">
        <p14:creationId xmlns:p14="http://schemas.microsoft.com/office/powerpoint/2010/main" val="29372681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12"/>
          </p:nvPr>
        </p:nvSpPr>
        <p:spPr/>
        <p:txBody>
          <a:bodyPr/>
          <a:lstStyle/>
          <a:p>
            <a:fld id="{801FD811-B0FC-4041-9949-AA980EF62615}" type="slidenum">
              <a:rPr lang="de-DE" smtClean="0"/>
              <a:pPr/>
              <a:t>6</a:t>
            </a:fld>
            <a:endParaRPr lang="de-DE"/>
          </a:p>
        </p:txBody>
      </p:sp>
      <p:pic>
        <p:nvPicPr>
          <p:cNvPr id="6" name="Grafik 5" descr="Bogen6.jpg"/>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a:xfrm>
            <a:off x="572789" y="445275"/>
            <a:ext cx="8022566" cy="5669280"/>
          </a:xfrm>
          <a:prstGeom prst="rect">
            <a:avLst/>
          </a:prstGeom>
        </p:spPr>
      </p:pic>
    </p:spTree>
    <p:extLst>
      <p:ext uri="{BB962C8B-B14F-4D97-AF65-F5344CB8AC3E}">
        <p14:creationId xmlns:p14="http://schemas.microsoft.com/office/powerpoint/2010/main" val="1576786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p:cNvSpPr>
            <a:spLocks noGrp="1"/>
          </p:cNvSpPr>
          <p:nvPr>
            <p:ph type="sldNum" sz="quarter" idx="12"/>
          </p:nvPr>
        </p:nvSpPr>
        <p:spPr/>
        <p:txBody>
          <a:bodyPr/>
          <a:lstStyle/>
          <a:p>
            <a:fld id="{801FD811-B0FC-4041-9949-AA980EF62615}" type="slidenum">
              <a:rPr lang="de-DE" smtClean="0"/>
              <a:pPr/>
              <a:t>7</a:t>
            </a:fld>
            <a:endParaRPr lang="de-DE"/>
          </a:p>
        </p:txBody>
      </p:sp>
      <p:pic>
        <p:nvPicPr>
          <p:cNvPr id="4" name="Bild 3" descr="Fotolia_79937057_L.jpg"/>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498342" y="956463"/>
            <a:ext cx="8057727" cy="4613528"/>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12"/>
          </p:nvPr>
        </p:nvSpPr>
        <p:spPr/>
        <p:txBody>
          <a:bodyPr/>
          <a:lstStyle/>
          <a:p>
            <a:fld id="{801FD811-B0FC-4041-9949-AA980EF62615}" type="slidenum">
              <a:rPr lang="de-DE" smtClean="0"/>
              <a:pPr/>
              <a:t>8</a:t>
            </a:fld>
            <a:endParaRPr lang="de-DE"/>
          </a:p>
        </p:txBody>
      </p:sp>
      <p:pic>
        <p:nvPicPr>
          <p:cNvPr id="6" name="Grafik 5" descr="Bogen7.jpg"/>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a:xfrm>
            <a:off x="1065476" y="25989"/>
            <a:ext cx="7283395" cy="6239634"/>
          </a:xfrm>
          <a:prstGeom prst="rect">
            <a:avLst/>
          </a:prstGeom>
        </p:spPr>
      </p:pic>
    </p:spTree>
    <p:extLst>
      <p:ext uri="{BB962C8B-B14F-4D97-AF65-F5344CB8AC3E}">
        <p14:creationId xmlns:p14="http://schemas.microsoft.com/office/powerpoint/2010/main" val="8988998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p:cNvSpPr>
            <a:spLocks noGrp="1"/>
          </p:cNvSpPr>
          <p:nvPr>
            <p:ph type="sldNum" sz="quarter" idx="12"/>
          </p:nvPr>
        </p:nvSpPr>
        <p:spPr/>
        <p:txBody>
          <a:bodyPr/>
          <a:lstStyle/>
          <a:p>
            <a:fld id="{801FD811-B0FC-4041-9949-AA980EF62615}" type="slidenum">
              <a:rPr lang="de-DE" smtClean="0"/>
              <a:pPr/>
              <a:t>9</a:t>
            </a:fld>
            <a:endParaRPr lang="de-DE"/>
          </a:p>
        </p:txBody>
      </p:sp>
      <p:pic>
        <p:nvPicPr>
          <p:cNvPr id="5" name="Grafik 4" descr="Bogen8.jpg"/>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a:xfrm>
            <a:off x="0" y="0"/>
            <a:ext cx="9271221" cy="6858000"/>
          </a:xfrm>
          <a:prstGeom prst="rect">
            <a:avLst/>
          </a:prstGeom>
        </p:spPr>
      </p:pic>
    </p:spTree>
    <p:extLst>
      <p:ext uri="{BB962C8B-B14F-4D97-AF65-F5344CB8AC3E}">
        <p14:creationId xmlns:p14="http://schemas.microsoft.com/office/powerpoint/2010/main" val="2831549398"/>
      </p:ext>
    </p:extLst>
  </p:cSld>
  <p:clrMapOvr>
    <a:masterClrMapping/>
  </p:clrMapOvr>
</p:sld>
</file>

<file path=ppt/theme/theme1.xml><?xml version="1.0" encoding="utf-8"?>
<a:theme xmlns:a="http://schemas.openxmlformats.org/drawingml/2006/main" name="Office-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0</TotalTime>
  <Words>1379</Words>
  <Application>Microsoft Office PowerPoint</Application>
  <PresentationFormat>Bildschirmpräsentation (4:3)</PresentationFormat>
  <Paragraphs>153</Paragraphs>
  <Slides>24</Slides>
  <Notes>23</Notes>
  <HiddenSlides>0</HiddenSlides>
  <MMClips>0</MMClips>
  <ScaleCrop>false</ScaleCrop>
  <HeadingPairs>
    <vt:vector size="6" baseType="variant">
      <vt:variant>
        <vt:lpstr>Verwendete Schriftarten</vt:lpstr>
      </vt:variant>
      <vt:variant>
        <vt:i4>2</vt:i4>
      </vt:variant>
      <vt:variant>
        <vt:lpstr>Design</vt:lpstr>
      </vt:variant>
      <vt:variant>
        <vt:i4>1</vt:i4>
      </vt:variant>
      <vt:variant>
        <vt:lpstr>Folientitel</vt:lpstr>
      </vt:variant>
      <vt:variant>
        <vt:i4>24</vt:i4>
      </vt:variant>
    </vt:vector>
  </HeadingPairs>
  <TitlesOfParts>
    <vt:vector size="27" baseType="lpstr">
      <vt:lpstr>Arial</vt:lpstr>
      <vt:lpstr>Calibri</vt:lpstr>
      <vt:lpstr>Office-Design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frö</dc:creator>
  <cp:lastModifiedBy>Constantin Badawi</cp:lastModifiedBy>
  <cp:revision>62</cp:revision>
  <dcterms:created xsi:type="dcterms:W3CDTF">2016-07-04T04:09:32Z</dcterms:created>
  <dcterms:modified xsi:type="dcterms:W3CDTF">2021-02-17T16:22:36Z</dcterms:modified>
</cp:coreProperties>
</file>