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handoutMasterIdLst>
    <p:handoutMasterId r:id="rId10"/>
  </p:handoutMasterIdLst>
  <p:sldIdLst>
    <p:sldId id="263" r:id="rId3"/>
    <p:sldId id="262" r:id="rId4"/>
    <p:sldId id="264" r:id="rId5"/>
    <p:sldId id="259" r:id="rId6"/>
    <p:sldId id="258" r:id="rId7"/>
    <p:sldId id="261" r:id="rId8"/>
  </p:sldIdLst>
  <p:sldSz cx="9144000" cy="6858000" type="screen4x3"/>
  <p:notesSz cx="6858000" cy="98742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F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9" autoAdjust="0"/>
    <p:restoredTop sz="86332" autoAdjust="0"/>
  </p:normalViewPr>
  <p:slideViewPr>
    <p:cSldViewPr snapToObjects="1">
      <p:cViewPr varScale="1">
        <p:scale>
          <a:sx n="104" d="100"/>
          <a:sy n="104" d="100"/>
        </p:scale>
        <p:origin x="69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934D6A-D8EB-47C2-B6FF-52F750C8D1A6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41001C68-92CE-4C72-847D-5F5371FAA29F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de-AT" sz="1600" b="1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Multisensorik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hören, sehen (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pencil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selling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), tasten, riechen, schmecken</a:t>
          </a:r>
        </a:p>
      </dgm:t>
    </dgm:pt>
    <dgm:pt modelId="{0E18C7FA-5AB0-4FAE-B7E1-D6C9AE4075B8}" type="parTrans" cxnId="{CCA57C7E-9A5E-4938-8FA5-9C9AE195F5F5}">
      <dgm:prSet/>
      <dgm:spPr/>
      <dgm:t>
        <a:bodyPr/>
        <a:lstStyle/>
        <a:p>
          <a:endParaRPr lang="de-AT"/>
        </a:p>
      </dgm:t>
    </dgm:pt>
    <dgm:pt modelId="{87E3AF95-EF4C-4E6F-873A-3B6EEE6D1BF9}" type="sibTrans" cxnId="{CCA57C7E-9A5E-4938-8FA5-9C9AE195F5F5}">
      <dgm:prSet/>
      <dgm:spPr/>
      <dgm:t>
        <a:bodyPr/>
        <a:lstStyle/>
        <a:p>
          <a:endParaRPr lang="de-AT"/>
        </a:p>
      </dgm:t>
    </dgm:pt>
    <dgm:pt modelId="{C3D8A482-8C17-4186-872C-9C6A5EDDEF2B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Zahlen und Daten: 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Bedeutung,  emotionale Wirkung, spürbar</a:t>
          </a:r>
        </a:p>
      </dgm:t>
    </dgm:pt>
    <dgm:pt modelId="{C3605A22-3D3A-4728-8DC4-40AC93EAB444}" type="parTrans" cxnId="{815FD5AB-DDAE-4A2F-A152-2A717F65745D}">
      <dgm:prSet/>
      <dgm:spPr/>
      <dgm:t>
        <a:bodyPr/>
        <a:lstStyle/>
        <a:p>
          <a:endParaRPr lang="de-AT"/>
        </a:p>
      </dgm:t>
    </dgm:pt>
    <dgm:pt modelId="{89904529-1B59-4B8A-9BF9-E5F0C5D1D630}" type="sibTrans" cxnId="{815FD5AB-DDAE-4A2F-A152-2A717F65745D}">
      <dgm:prSet/>
      <dgm:spPr/>
      <dgm:t>
        <a:bodyPr/>
        <a:lstStyle/>
        <a:p>
          <a:endParaRPr lang="de-AT"/>
        </a:p>
      </dgm:t>
    </dgm:pt>
    <dgm:pt modelId="{9D3A6150-CCBC-4B1A-B663-A4FD265AEEB7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Fotos:</a:t>
          </a:r>
          <a:b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Schnelle Verarbeitung, </a:t>
          </a:r>
          <a:b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Gesicht zu-wenden</a:t>
          </a:r>
        </a:p>
      </dgm:t>
    </dgm:pt>
    <dgm:pt modelId="{AB7E46BE-669A-48F7-B1C6-0BE614100263}" type="parTrans" cxnId="{C1D6B3F9-0F8D-4FA0-8808-AA98D488E001}">
      <dgm:prSet/>
      <dgm:spPr/>
      <dgm:t>
        <a:bodyPr/>
        <a:lstStyle/>
        <a:p>
          <a:endParaRPr lang="de-AT"/>
        </a:p>
      </dgm:t>
    </dgm:pt>
    <dgm:pt modelId="{5E9D656D-CE39-4459-ABF0-F6C0321678B6}" type="sibTrans" cxnId="{C1D6B3F9-0F8D-4FA0-8808-AA98D488E001}">
      <dgm:prSet/>
      <dgm:spPr/>
      <dgm:t>
        <a:bodyPr/>
        <a:lstStyle/>
        <a:p>
          <a:endParaRPr lang="de-AT"/>
        </a:p>
      </dgm:t>
    </dgm:pt>
    <dgm:pt modelId="{9B043F90-8A3A-4CE3-890C-FE9E5C639D6F}" type="pres">
      <dgm:prSet presAssocID="{EC934D6A-D8EB-47C2-B6FF-52F750C8D1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F929393-AE0F-4FAE-8F1C-1696613913FB}" type="pres">
      <dgm:prSet presAssocID="{41001C68-92CE-4C72-847D-5F5371FAA29F}" presName="gear1" presStyleLbl="node1" presStyleIdx="0" presStyleCnt="3">
        <dgm:presLayoutVars>
          <dgm:chMax val="1"/>
          <dgm:bulletEnabled val="1"/>
        </dgm:presLayoutVars>
      </dgm:prSet>
      <dgm:spPr/>
    </dgm:pt>
    <dgm:pt modelId="{8C015BDF-1C00-4038-9A06-D87FCDEC57B0}" type="pres">
      <dgm:prSet presAssocID="{41001C68-92CE-4C72-847D-5F5371FAA29F}" presName="gear1srcNode" presStyleLbl="node1" presStyleIdx="0" presStyleCnt="3"/>
      <dgm:spPr/>
    </dgm:pt>
    <dgm:pt modelId="{B2086F44-4B5B-4CBC-81F1-921C8DA20970}" type="pres">
      <dgm:prSet presAssocID="{41001C68-92CE-4C72-847D-5F5371FAA29F}" presName="gear1dstNode" presStyleLbl="node1" presStyleIdx="0" presStyleCnt="3"/>
      <dgm:spPr/>
    </dgm:pt>
    <dgm:pt modelId="{55C1B320-A324-4D6F-9393-AD902761F8A6}" type="pres">
      <dgm:prSet presAssocID="{C3D8A482-8C17-4186-872C-9C6A5EDDEF2B}" presName="gear2" presStyleLbl="node1" presStyleIdx="1" presStyleCnt="3" custScaleX="122537" custScaleY="120403">
        <dgm:presLayoutVars>
          <dgm:chMax val="1"/>
          <dgm:bulletEnabled val="1"/>
        </dgm:presLayoutVars>
      </dgm:prSet>
      <dgm:spPr/>
    </dgm:pt>
    <dgm:pt modelId="{F891D2D7-2F2C-47F0-AD18-93E57A1E4AC9}" type="pres">
      <dgm:prSet presAssocID="{C3D8A482-8C17-4186-872C-9C6A5EDDEF2B}" presName="gear2srcNode" presStyleLbl="node1" presStyleIdx="1" presStyleCnt="3"/>
      <dgm:spPr/>
    </dgm:pt>
    <dgm:pt modelId="{218A602B-C7C1-439E-B307-E21C94632169}" type="pres">
      <dgm:prSet presAssocID="{C3D8A482-8C17-4186-872C-9C6A5EDDEF2B}" presName="gear2dstNode" presStyleLbl="node1" presStyleIdx="1" presStyleCnt="3"/>
      <dgm:spPr/>
    </dgm:pt>
    <dgm:pt modelId="{F5A64F7A-5D5D-40E2-866C-0F5283104481}" type="pres">
      <dgm:prSet presAssocID="{9D3A6150-CCBC-4B1A-B663-A4FD265AEEB7}" presName="gear3" presStyleLbl="node1" presStyleIdx="2" presStyleCnt="3" custScaleX="103125" custScaleY="99163"/>
      <dgm:spPr/>
    </dgm:pt>
    <dgm:pt modelId="{63625173-0F77-47EA-925F-F1AB9C7FD762}" type="pres">
      <dgm:prSet presAssocID="{9D3A6150-CCBC-4B1A-B663-A4FD265AEEB7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C7DA6D1-0D40-464A-93A1-9429BF3DBA9A}" type="pres">
      <dgm:prSet presAssocID="{9D3A6150-CCBC-4B1A-B663-A4FD265AEEB7}" presName="gear3srcNode" presStyleLbl="node1" presStyleIdx="2" presStyleCnt="3"/>
      <dgm:spPr/>
    </dgm:pt>
    <dgm:pt modelId="{33EC0753-C1ED-4CB7-A77A-56843F755974}" type="pres">
      <dgm:prSet presAssocID="{9D3A6150-CCBC-4B1A-B663-A4FD265AEEB7}" presName="gear3dstNode" presStyleLbl="node1" presStyleIdx="2" presStyleCnt="3"/>
      <dgm:spPr/>
    </dgm:pt>
    <dgm:pt modelId="{76C7C4E3-C306-4058-B0AC-7EE7E5F406FD}" type="pres">
      <dgm:prSet presAssocID="{87E3AF95-EF4C-4E6F-873A-3B6EEE6D1BF9}" presName="connector1" presStyleLbl="sibTrans2D1" presStyleIdx="0" presStyleCnt="3"/>
      <dgm:spPr/>
    </dgm:pt>
    <dgm:pt modelId="{80277309-22B0-4ADF-8364-9F74738C2C0A}" type="pres">
      <dgm:prSet presAssocID="{89904529-1B59-4B8A-9BF9-E5F0C5D1D630}" presName="connector2" presStyleLbl="sibTrans2D1" presStyleIdx="1" presStyleCnt="3"/>
      <dgm:spPr/>
    </dgm:pt>
    <dgm:pt modelId="{A0AC8129-46F9-450B-94ED-ED1154BF9F86}" type="pres">
      <dgm:prSet presAssocID="{5E9D656D-CE39-4459-ABF0-F6C0321678B6}" presName="connector3" presStyleLbl="sibTrans2D1" presStyleIdx="2" presStyleCnt="3"/>
      <dgm:spPr/>
    </dgm:pt>
  </dgm:ptLst>
  <dgm:cxnLst>
    <dgm:cxn modelId="{B6C40A00-E880-4204-AC24-01CBE6ACC0AE}" type="presOf" srcId="{EC934D6A-D8EB-47C2-B6FF-52F750C8D1A6}" destId="{9B043F90-8A3A-4CE3-890C-FE9E5C639D6F}" srcOrd="0" destOrd="0" presId="urn:microsoft.com/office/officeart/2005/8/layout/gear1"/>
    <dgm:cxn modelId="{8FA0410D-1E32-4FDA-A1E1-7B1347465D9C}" type="presOf" srcId="{C3D8A482-8C17-4186-872C-9C6A5EDDEF2B}" destId="{218A602B-C7C1-439E-B307-E21C94632169}" srcOrd="2" destOrd="0" presId="urn:microsoft.com/office/officeart/2005/8/layout/gear1"/>
    <dgm:cxn modelId="{2886740D-C2C3-4C64-BF77-E3A063BD8F85}" type="presOf" srcId="{5E9D656D-CE39-4459-ABF0-F6C0321678B6}" destId="{A0AC8129-46F9-450B-94ED-ED1154BF9F86}" srcOrd="0" destOrd="0" presId="urn:microsoft.com/office/officeart/2005/8/layout/gear1"/>
    <dgm:cxn modelId="{7231CA10-CAB1-4258-ADB6-87E7FD645B67}" type="presOf" srcId="{41001C68-92CE-4C72-847D-5F5371FAA29F}" destId="{B2086F44-4B5B-4CBC-81F1-921C8DA20970}" srcOrd="2" destOrd="0" presId="urn:microsoft.com/office/officeart/2005/8/layout/gear1"/>
    <dgm:cxn modelId="{18D79221-00CA-42B2-A4F3-3FAE1BAE0FBD}" type="presOf" srcId="{41001C68-92CE-4C72-847D-5F5371FAA29F}" destId="{AF929393-AE0F-4FAE-8F1C-1696613913FB}" srcOrd="0" destOrd="0" presId="urn:microsoft.com/office/officeart/2005/8/layout/gear1"/>
    <dgm:cxn modelId="{3AB65C56-C8C8-4BF0-9651-D0102201A64B}" type="presOf" srcId="{C3D8A482-8C17-4186-872C-9C6A5EDDEF2B}" destId="{55C1B320-A324-4D6F-9393-AD902761F8A6}" srcOrd="0" destOrd="0" presId="urn:microsoft.com/office/officeart/2005/8/layout/gear1"/>
    <dgm:cxn modelId="{A8C2D35B-C4C6-476F-97B4-2D9F50A37BC7}" type="presOf" srcId="{9D3A6150-CCBC-4B1A-B663-A4FD265AEEB7}" destId="{33EC0753-C1ED-4CB7-A77A-56843F755974}" srcOrd="3" destOrd="0" presId="urn:microsoft.com/office/officeart/2005/8/layout/gear1"/>
    <dgm:cxn modelId="{6CC1A55F-8C45-40A2-AB75-E46BB956E4C0}" type="presOf" srcId="{41001C68-92CE-4C72-847D-5F5371FAA29F}" destId="{8C015BDF-1C00-4038-9A06-D87FCDEC57B0}" srcOrd="1" destOrd="0" presId="urn:microsoft.com/office/officeart/2005/8/layout/gear1"/>
    <dgm:cxn modelId="{5E36B577-2323-485B-B3D6-2BEC4A31776C}" type="presOf" srcId="{9D3A6150-CCBC-4B1A-B663-A4FD265AEEB7}" destId="{DC7DA6D1-0D40-464A-93A1-9429BF3DBA9A}" srcOrd="2" destOrd="0" presId="urn:microsoft.com/office/officeart/2005/8/layout/gear1"/>
    <dgm:cxn modelId="{CCA57C7E-9A5E-4938-8FA5-9C9AE195F5F5}" srcId="{EC934D6A-D8EB-47C2-B6FF-52F750C8D1A6}" destId="{41001C68-92CE-4C72-847D-5F5371FAA29F}" srcOrd="0" destOrd="0" parTransId="{0E18C7FA-5AB0-4FAE-B7E1-D6C9AE4075B8}" sibTransId="{87E3AF95-EF4C-4E6F-873A-3B6EEE6D1BF9}"/>
    <dgm:cxn modelId="{245A8087-5147-411A-9E22-BF3879D5681D}" type="presOf" srcId="{C3D8A482-8C17-4186-872C-9C6A5EDDEF2B}" destId="{F891D2D7-2F2C-47F0-AD18-93E57A1E4AC9}" srcOrd="1" destOrd="0" presId="urn:microsoft.com/office/officeart/2005/8/layout/gear1"/>
    <dgm:cxn modelId="{505C41A2-7E65-4346-8EB4-51B053D93743}" type="presOf" srcId="{87E3AF95-EF4C-4E6F-873A-3B6EEE6D1BF9}" destId="{76C7C4E3-C306-4058-B0AC-7EE7E5F406FD}" srcOrd="0" destOrd="0" presId="urn:microsoft.com/office/officeart/2005/8/layout/gear1"/>
    <dgm:cxn modelId="{815FD5AB-DDAE-4A2F-A152-2A717F65745D}" srcId="{EC934D6A-D8EB-47C2-B6FF-52F750C8D1A6}" destId="{C3D8A482-8C17-4186-872C-9C6A5EDDEF2B}" srcOrd="1" destOrd="0" parTransId="{C3605A22-3D3A-4728-8DC4-40AC93EAB444}" sibTransId="{89904529-1B59-4B8A-9BF9-E5F0C5D1D630}"/>
    <dgm:cxn modelId="{CF4371CE-E0F1-407F-8BB8-8B810A732586}" type="presOf" srcId="{9D3A6150-CCBC-4B1A-B663-A4FD265AEEB7}" destId="{F5A64F7A-5D5D-40E2-866C-0F5283104481}" srcOrd="0" destOrd="0" presId="urn:microsoft.com/office/officeart/2005/8/layout/gear1"/>
    <dgm:cxn modelId="{40D776D7-D9C9-4650-B517-824CAE05EFA9}" type="presOf" srcId="{9D3A6150-CCBC-4B1A-B663-A4FD265AEEB7}" destId="{63625173-0F77-47EA-925F-F1AB9C7FD762}" srcOrd="1" destOrd="0" presId="urn:microsoft.com/office/officeart/2005/8/layout/gear1"/>
    <dgm:cxn modelId="{716983F7-A1C3-4DE5-BB5A-7C5AD33261C5}" type="presOf" srcId="{89904529-1B59-4B8A-9BF9-E5F0C5D1D630}" destId="{80277309-22B0-4ADF-8364-9F74738C2C0A}" srcOrd="0" destOrd="0" presId="urn:microsoft.com/office/officeart/2005/8/layout/gear1"/>
    <dgm:cxn modelId="{C1D6B3F9-0F8D-4FA0-8808-AA98D488E001}" srcId="{EC934D6A-D8EB-47C2-B6FF-52F750C8D1A6}" destId="{9D3A6150-CCBC-4B1A-B663-A4FD265AEEB7}" srcOrd="2" destOrd="0" parTransId="{AB7E46BE-669A-48F7-B1C6-0BE614100263}" sibTransId="{5E9D656D-CE39-4459-ABF0-F6C0321678B6}"/>
    <dgm:cxn modelId="{C08D40F8-8091-454C-852A-B2F62DC8E7E7}" type="presParOf" srcId="{9B043F90-8A3A-4CE3-890C-FE9E5C639D6F}" destId="{AF929393-AE0F-4FAE-8F1C-1696613913FB}" srcOrd="0" destOrd="0" presId="urn:microsoft.com/office/officeart/2005/8/layout/gear1"/>
    <dgm:cxn modelId="{6446725D-EB77-4888-9360-6D63FCFD1FA5}" type="presParOf" srcId="{9B043F90-8A3A-4CE3-890C-FE9E5C639D6F}" destId="{8C015BDF-1C00-4038-9A06-D87FCDEC57B0}" srcOrd="1" destOrd="0" presId="urn:microsoft.com/office/officeart/2005/8/layout/gear1"/>
    <dgm:cxn modelId="{287EFB87-D3D8-4E8F-8907-E5CA99EAC2C3}" type="presParOf" srcId="{9B043F90-8A3A-4CE3-890C-FE9E5C639D6F}" destId="{B2086F44-4B5B-4CBC-81F1-921C8DA20970}" srcOrd="2" destOrd="0" presId="urn:microsoft.com/office/officeart/2005/8/layout/gear1"/>
    <dgm:cxn modelId="{4C3309CD-225B-490B-A217-50457E9598D8}" type="presParOf" srcId="{9B043F90-8A3A-4CE3-890C-FE9E5C639D6F}" destId="{55C1B320-A324-4D6F-9393-AD902761F8A6}" srcOrd="3" destOrd="0" presId="urn:microsoft.com/office/officeart/2005/8/layout/gear1"/>
    <dgm:cxn modelId="{B0A956BF-EF37-4897-BC99-DECD043A9964}" type="presParOf" srcId="{9B043F90-8A3A-4CE3-890C-FE9E5C639D6F}" destId="{F891D2D7-2F2C-47F0-AD18-93E57A1E4AC9}" srcOrd="4" destOrd="0" presId="urn:microsoft.com/office/officeart/2005/8/layout/gear1"/>
    <dgm:cxn modelId="{6F04CEDB-04B5-49FF-90A8-107CDE990A8A}" type="presParOf" srcId="{9B043F90-8A3A-4CE3-890C-FE9E5C639D6F}" destId="{218A602B-C7C1-439E-B307-E21C94632169}" srcOrd="5" destOrd="0" presId="urn:microsoft.com/office/officeart/2005/8/layout/gear1"/>
    <dgm:cxn modelId="{D7AE0F60-54EF-447D-B425-19DCD84041BE}" type="presParOf" srcId="{9B043F90-8A3A-4CE3-890C-FE9E5C639D6F}" destId="{F5A64F7A-5D5D-40E2-866C-0F5283104481}" srcOrd="6" destOrd="0" presId="urn:microsoft.com/office/officeart/2005/8/layout/gear1"/>
    <dgm:cxn modelId="{6842A127-702F-49BD-9190-3827D912728C}" type="presParOf" srcId="{9B043F90-8A3A-4CE3-890C-FE9E5C639D6F}" destId="{63625173-0F77-47EA-925F-F1AB9C7FD762}" srcOrd="7" destOrd="0" presId="urn:microsoft.com/office/officeart/2005/8/layout/gear1"/>
    <dgm:cxn modelId="{C3A28A5B-40CD-45EA-9BE3-60DAD59E53EC}" type="presParOf" srcId="{9B043F90-8A3A-4CE3-890C-FE9E5C639D6F}" destId="{DC7DA6D1-0D40-464A-93A1-9429BF3DBA9A}" srcOrd="8" destOrd="0" presId="urn:microsoft.com/office/officeart/2005/8/layout/gear1"/>
    <dgm:cxn modelId="{D9764D74-9DC1-44DB-BDF4-5E3D3A855CEF}" type="presParOf" srcId="{9B043F90-8A3A-4CE3-890C-FE9E5C639D6F}" destId="{33EC0753-C1ED-4CB7-A77A-56843F755974}" srcOrd="9" destOrd="0" presId="urn:microsoft.com/office/officeart/2005/8/layout/gear1"/>
    <dgm:cxn modelId="{E3BFEE7C-503C-41A3-9136-8DC512B46B7D}" type="presParOf" srcId="{9B043F90-8A3A-4CE3-890C-FE9E5C639D6F}" destId="{76C7C4E3-C306-4058-B0AC-7EE7E5F406FD}" srcOrd="10" destOrd="0" presId="urn:microsoft.com/office/officeart/2005/8/layout/gear1"/>
    <dgm:cxn modelId="{AC9D4B23-094F-4FF4-9A9B-11C146B0419C}" type="presParOf" srcId="{9B043F90-8A3A-4CE3-890C-FE9E5C639D6F}" destId="{80277309-22B0-4ADF-8364-9F74738C2C0A}" srcOrd="11" destOrd="0" presId="urn:microsoft.com/office/officeart/2005/8/layout/gear1"/>
    <dgm:cxn modelId="{C9991684-5DC2-4F84-8B01-B5953C889DE9}" type="presParOf" srcId="{9B043F90-8A3A-4CE3-890C-FE9E5C639D6F}" destId="{A0AC8129-46F9-450B-94ED-ED1154BF9F8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29393-AE0F-4FAE-8F1C-1696613913FB}">
      <dsp:nvSpPr>
        <dsp:cNvPr id="0" name=""/>
        <dsp:cNvSpPr/>
      </dsp:nvSpPr>
      <dsp:spPr>
        <a:xfrm>
          <a:off x="3812565" y="2302977"/>
          <a:ext cx="2814750" cy="2814750"/>
        </a:xfrm>
        <a:prstGeom prst="gear9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Multisensorik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hören, sehen (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pencil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selling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), tasten, riechen, schmecken</a:t>
          </a:r>
        </a:p>
      </dsp:txBody>
      <dsp:txXfrm>
        <a:off x="4378455" y="2962319"/>
        <a:ext cx="1682970" cy="1446839"/>
      </dsp:txXfrm>
    </dsp:sp>
    <dsp:sp modelId="{55C1B320-A324-4D6F-9393-AD902761F8A6}">
      <dsp:nvSpPr>
        <dsp:cNvPr id="0" name=""/>
        <dsp:cNvSpPr/>
      </dsp:nvSpPr>
      <dsp:spPr>
        <a:xfrm>
          <a:off x="1944216" y="1428838"/>
          <a:ext cx="2508444" cy="2464759"/>
        </a:xfrm>
        <a:prstGeom prst="gear6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Zahlen und Daten: 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Bedeutung,  emotionale Wirkung, spürbar</a:t>
          </a:r>
        </a:p>
      </dsp:txBody>
      <dsp:txXfrm>
        <a:off x="2571077" y="2053099"/>
        <a:ext cx="1254722" cy="1216237"/>
      </dsp:txXfrm>
    </dsp:sp>
    <dsp:sp modelId="{F5A64F7A-5D5D-40E2-866C-0F5283104481}">
      <dsp:nvSpPr>
        <dsp:cNvPr id="0" name=""/>
        <dsp:cNvSpPr/>
      </dsp:nvSpPr>
      <dsp:spPr>
        <a:xfrm rot="20700000">
          <a:off x="3275589" y="248326"/>
          <a:ext cx="2097497" cy="1959856"/>
        </a:xfrm>
        <a:prstGeom prst="gear6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Fotos:</a:t>
          </a:r>
          <a:b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Schnelle Verarbeitung, </a:t>
          </a:r>
          <a:b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Gesicht zu-wenden</a:t>
          </a:r>
        </a:p>
      </dsp:txBody>
      <dsp:txXfrm rot="-20700000">
        <a:off x="3743796" y="670016"/>
        <a:ext cx="1161084" cy="1116476"/>
      </dsp:txXfrm>
    </dsp:sp>
    <dsp:sp modelId="{76C7C4E3-C306-4058-B0AC-7EE7E5F406FD}">
      <dsp:nvSpPr>
        <dsp:cNvPr id="0" name=""/>
        <dsp:cNvSpPr/>
      </dsp:nvSpPr>
      <dsp:spPr>
        <a:xfrm>
          <a:off x="3606400" y="1872370"/>
          <a:ext cx="3602880" cy="3602880"/>
        </a:xfrm>
        <a:prstGeom prst="circularArrow">
          <a:avLst>
            <a:gd name="adj1" fmla="val 4687"/>
            <a:gd name="adj2" fmla="val 299029"/>
            <a:gd name="adj3" fmla="val 2534542"/>
            <a:gd name="adj4" fmla="val 1582224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77309-22B0-4ADF-8364-9F74738C2C0A}">
      <dsp:nvSpPr>
        <dsp:cNvPr id="0" name=""/>
        <dsp:cNvSpPr/>
      </dsp:nvSpPr>
      <dsp:spPr>
        <a:xfrm>
          <a:off x="1812356" y="1180766"/>
          <a:ext cx="2617717" cy="2617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C8129-46F9-450B-94ED-ED1154BF9F86}">
      <dsp:nvSpPr>
        <dsp:cNvPr id="0" name=""/>
        <dsp:cNvSpPr/>
      </dsp:nvSpPr>
      <dsp:spPr>
        <a:xfrm>
          <a:off x="2857526" y="-217904"/>
          <a:ext cx="2822426" cy="282242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l">
              <a:defRPr sz="11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088" y="1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r">
              <a:defRPr sz="1100"/>
            </a:lvl1pPr>
          </a:lstStyle>
          <a:p>
            <a:fld id="{0A99D5F8-21E0-452F-9454-4D9A92A9283B}" type="datetimeFigureOut">
              <a:rPr lang="de-AT" smtClean="0"/>
              <a:pPr/>
              <a:t>18.08.18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705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l">
              <a:defRPr sz="11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088" y="9378705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r">
              <a:defRPr sz="1100"/>
            </a:lvl1pPr>
          </a:lstStyle>
          <a:p>
            <a:fld id="{8E984548-9A2A-49D7-8561-2B654C80A5A5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3151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88" y="0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r">
              <a:defRPr sz="1100"/>
            </a:lvl1pPr>
          </a:lstStyle>
          <a:p>
            <a:fld id="{CF54AAB2-0CCF-474D-849C-7966B8B86438}" type="datetimeFigureOut">
              <a:rPr lang="de-DE" smtClean="0"/>
              <a:pPr/>
              <a:t>18.08.18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823" tIns="41912" rIns="83823" bIns="41912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512" y="4690086"/>
            <a:ext cx="5486976" cy="4443778"/>
          </a:xfrm>
          <a:prstGeom prst="rect">
            <a:avLst/>
          </a:prstGeom>
        </p:spPr>
        <p:txBody>
          <a:bodyPr vert="horz" lIns="83823" tIns="41912" rIns="83823" bIns="41912" rtlCol="0">
            <a:normAutofit/>
          </a:bodyPr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705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88" y="9378705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r">
              <a:defRPr sz="1100"/>
            </a:lvl1pPr>
          </a:lstStyle>
          <a:p>
            <a:fld id="{F89B1E1C-0FE6-3245-B894-303B32854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9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Verkaufen können / B1: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Lemonade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Stand Challenge  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Lemonade</a:t>
            </a: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Stand Challenge B1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Ich kann verkaufen.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Verkaufen können 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512C7A8-F4F2-3E4F-A17E-047B5CB5B6EA}"/>
              </a:ext>
            </a:extLst>
          </p:cNvPr>
          <p:cNvGrpSpPr/>
          <p:nvPr/>
        </p:nvGrpSpPr>
        <p:grpSpPr>
          <a:xfrm>
            <a:off x="753828" y="5562459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8EC8E775-D58A-1F43-ABF7-DA1B7E98C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27F7BAA1-BE68-9C48-A2AE-AAA2DFC32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51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90F9B005-57F7-7D42-BFC5-895B70D81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2073" y="96252"/>
              <a:ext cx="116141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D233259B-B4D1-C14C-89C3-6222DD13D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75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E303B4DA-BFFD-1F43-B65C-C2F2B7519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21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119ABAD1-DC80-8547-8CB7-87B642238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19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Zusammenhang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57188" indent="-357188">
              <a:lnSpc>
                <a:spcPct val="100000"/>
              </a:lnSpc>
              <a:buFont typeface="Courier New"/>
              <a:buChar char="o"/>
            </a:pPr>
            <a:endParaRPr lang="de-AT" sz="28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06006" y="250595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alibri" charset="0"/>
                <a:ea typeface="Calibri" charset="0"/>
                <a:cs typeface="Calibri" charset="0"/>
              </a:rPr>
              <a:t>mit der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Storytelling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Challenge B1</a:t>
            </a:r>
            <a:br>
              <a:rPr lang="de-DE" dirty="0">
                <a:latin typeface="Calibri" charset="0"/>
                <a:ea typeface="Calibri" charset="0"/>
                <a:cs typeface="Calibri" charset="0"/>
              </a:rPr>
            </a:br>
            <a:r>
              <a:rPr lang="de-DE" dirty="0">
                <a:latin typeface="Calibri" charset="0"/>
                <a:ea typeface="Calibri" charset="0"/>
                <a:cs typeface="Calibri" charset="0"/>
              </a:rPr>
              <a:t>Teil 1 und Teil 2</a:t>
            </a: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748" y="3048569"/>
            <a:ext cx="3096000" cy="3096000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02" y="3048569"/>
            <a:ext cx="3096000" cy="30960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427984" y="2500691"/>
            <a:ext cx="414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alibri" charset="0"/>
                <a:ea typeface="Calibri" charset="0"/>
                <a:cs typeface="Calibri" charset="0"/>
              </a:rPr>
              <a:t>für die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Lemonade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Stand Challenge B1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19420" y="1620089"/>
            <a:ext cx="8703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latin typeface="Calibri" charset="0"/>
                <a:ea typeface="Calibri" charset="0"/>
                <a:cs typeface="Calibri" charset="0"/>
              </a:rPr>
              <a:t>Begeistere für Deine Ideen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19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chemeClr val="bg1"/>
                </a:solidFill>
                <a:latin typeface="Tw Cen MT"/>
                <a:ea typeface="DejaVu Sans"/>
              </a:rPr>
              <a:t>Beispiel: Elevator Pitch und Überzeugungspräsentation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8" t="26969" r="21370"/>
          <a:stretch/>
        </p:blipFill>
        <p:spPr>
          <a:xfrm>
            <a:off x="4543546" y="2348880"/>
            <a:ext cx="3915446" cy="378798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67544" y="6597352"/>
            <a:ext cx="82089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Bild: http://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www.thinkstockphotos.de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image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/stock-illustration-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businessman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-hand-holding-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stopwatch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/506503254/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popup?sq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=506503254/f=CPIHVX/s=Default</a:t>
            </a:r>
          </a:p>
        </p:txBody>
      </p:sp>
      <p:sp>
        <p:nvSpPr>
          <p:cNvPr id="4" name="Rechteck 3"/>
          <p:cNvSpPr/>
          <p:nvPr/>
        </p:nvSpPr>
        <p:spPr>
          <a:xfrm>
            <a:off x="683568" y="3413491"/>
            <a:ext cx="4824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www.youtube.com  </a:t>
            </a:r>
            <a:b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z. </a:t>
            </a:r>
            <a:r>
              <a:rPr lang="de-AT" sz="28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B.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creative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pitch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virgin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hotels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(https://www.youtube.com/watch?v=EQIvwVQwLKI)</a:t>
            </a:r>
          </a:p>
        </p:txBody>
      </p:sp>
    </p:spTree>
    <p:extLst>
      <p:ext uri="{BB962C8B-B14F-4D97-AF65-F5344CB8AC3E}">
        <p14:creationId xmlns:p14="http://schemas.microsoft.com/office/powerpoint/2010/main" val="9040313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E0BEF51-1826-4F3E-8337-68659ABFA14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chemeClr val="bg1"/>
                </a:solidFill>
                <a:latin typeface="Tw Cen MT"/>
              </a:rPr>
              <a:t>Inhalt: Bewertung der Elevator Pitch </a:t>
            </a:r>
            <a:br>
              <a:rPr lang="de-AT" sz="3200" dirty="0">
                <a:solidFill>
                  <a:schemeClr val="bg1"/>
                </a:solidFill>
                <a:latin typeface="Tw Cen MT"/>
              </a:rPr>
            </a:br>
            <a:r>
              <a:rPr lang="de-AT" sz="3200" dirty="0">
                <a:solidFill>
                  <a:schemeClr val="bg1"/>
                </a:solidFill>
                <a:latin typeface="Tw Cen MT"/>
              </a:rPr>
              <a:t>(Storytelling 2, Schüler/innenmaterial, Arbeitsblatt 4)</a:t>
            </a:r>
          </a:p>
        </p:txBody>
      </p:sp>
      <p:sp>
        <p:nvSpPr>
          <p:cNvPr id="98" name="CustomShape 4"/>
          <p:cNvSpPr/>
          <p:nvPr/>
        </p:nvSpPr>
        <p:spPr>
          <a:xfrm>
            <a:off x="609480" y="1124744"/>
            <a:ext cx="8228160" cy="51522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Unternehmen, Produkt, Service, Name, Logo und Slogan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Produktbeschreibung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USP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Marketing-Strategie: 4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de-AT" sz="2800" dirty="0">
                <a:latin typeface="Calibri" charset="0"/>
                <a:ea typeface="Calibri" charset="0"/>
                <a:cs typeface="Calibri" charset="0"/>
              </a:rPr>
            </a:b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(Product, Price, Place, Promotion)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Zielgruppe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Marktpotenzial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Zusätzliche Informationen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b="1" dirty="0">
                <a:latin typeface="Calibri" charset="0"/>
                <a:ea typeface="Calibri" charset="0"/>
                <a:cs typeface="Calibri" charset="0"/>
              </a:rPr>
              <a:t>Präsentationstechnik und Materialien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Zeitmanagement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AT"/>
          </a:p>
        </p:txBody>
      </p:sp>
      <p:sp>
        <p:nvSpPr>
          <p:cNvPr id="9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 strike="noStrike" smtClean="0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lang="de-AT"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chemeClr val="bg1"/>
                </a:solidFill>
                <a:latin typeface="Tw Cen MT"/>
                <a:ea typeface="DejaVu Sans"/>
              </a:rPr>
              <a:t>Aufbau: </a:t>
            </a: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The </a:t>
            </a:r>
            <a:r>
              <a:rPr lang="de-AT" sz="3200" dirty="0" err="1">
                <a:solidFill>
                  <a:schemeClr val="bg1"/>
                </a:solidFill>
                <a:latin typeface="Tw Cen MT"/>
                <a:ea typeface="DejaVu Sans"/>
              </a:rPr>
              <a:t>Storytelling</a:t>
            </a: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 Mountain </a:t>
            </a:r>
            <a:b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</a:b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(</a:t>
            </a:r>
            <a:r>
              <a:rPr lang="de-AT" sz="3200" dirty="0" err="1">
                <a:solidFill>
                  <a:schemeClr val="bg1"/>
                </a:solidFill>
                <a:latin typeface="Tw Cen MT"/>
                <a:ea typeface="DejaVu Sans"/>
              </a:rPr>
              <a:t>Storytelling</a:t>
            </a: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 1, Arbeitsblatt 3)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498984" y="1263600"/>
            <a:ext cx="8351016" cy="5362848"/>
          </a:xfrm>
          <a:custGeom>
            <a:avLst/>
            <a:gdLst>
              <a:gd name="connsiteX0" fmla="*/ 0 w 9887637"/>
              <a:gd name="connsiteY0" fmla="*/ 4832470 h 6410510"/>
              <a:gd name="connsiteX1" fmla="*/ 704850 w 9887637"/>
              <a:gd name="connsiteY1" fmla="*/ 3841870 h 6410510"/>
              <a:gd name="connsiteX2" fmla="*/ 1276350 w 9887637"/>
              <a:gd name="connsiteY2" fmla="*/ 1641595 h 6410510"/>
              <a:gd name="connsiteX3" fmla="*/ 3038475 w 9887637"/>
              <a:gd name="connsiteY3" fmla="*/ 746245 h 6410510"/>
              <a:gd name="connsiteX4" fmla="*/ 4410075 w 9887637"/>
              <a:gd name="connsiteY4" fmla="*/ 50920 h 6410510"/>
              <a:gd name="connsiteX5" fmla="*/ 7839075 w 9887637"/>
              <a:gd name="connsiteY5" fmla="*/ 2184520 h 6410510"/>
              <a:gd name="connsiteX6" fmla="*/ 8934450 w 9887637"/>
              <a:gd name="connsiteY6" fmla="*/ 2813170 h 6410510"/>
              <a:gd name="connsiteX7" fmla="*/ 9220200 w 9887637"/>
              <a:gd name="connsiteY7" fmla="*/ 4708645 h 6410510"/>
              <a:gd name="connsiteX8" fmla="*/ 9829800 w 9887637"/>
              <a:gd name="connsiteY8" fmla="*/ 6289795 h 6410510"/>
              <a:gd name="connsiteX9" fmla="*/ 9867900 w 9887637"/>
              <a:gd name="connsiteY9" fmla="*/ 6299320 h 6410510"/>
              <a:gd name="connsiteX10" fmla="*/ 9877425 w 9887637"/>
              <a:gd name="connsiteY10" fmla="*/ 6280270 h 64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87637" h="6410510">
                <a:moveTo>
                  <a:pt x="0" y="4832470"/>
                </a:moveTo>
                <a:cubicBezTo>
                  <a:pt x="246062" y="4603076"/>
                  <a:pt x="492125" y="4373682"/>
                  <a:pt x="704850" y="3841870"/>
                </a:cubicBezTo>
                <a:cubicBezTo>
                  <a:pt x="917575" y="3310058"/>
                  <a:pt x="887413" y="2157532"/>
                  <a:pt x="1276350" y="1641595"/>
                </a:cubicBezTo>
                <a:cubicBezTo>
                  <a:pt x="1665287" y="1125658"/>
                  <a:pt x="3038475" y="746245"/>
                  <a:pt x="3038475" y="746245"/>
                </a:cubicBezTo>
                <a:cubicBezTo>
                  <a:pt x="3560762" y="481133"/>
                  <a:pt x="3609975" y="-188793"/>
                  <a:pt x="4410075" y="50920"/>
                </a:cubicBezTo>
                <a:cubicBezTo>
                  <a:pt x="5210175" y="290632"/>
                  <a:pt x="7085013" y="1724145"/>
                  <a:pt x="7839075" y="2184520"/>
                </a:cubicBezTo>
                <a:cubicBezTo>
                  <a:pt x="8593137" y="2644895"/>
                  <a:pt x="8704263" y="2392483"/>
                  <a:pt x="8934450" y="2813170"/>
                </a:cubicBezTo>
                <a:cubicBezTo>
                  <a:pt x="9164637" y="3233857"/>
                  <a:pt x="9070975" y="4129208"/>
                  <a:pt x="9220200" y="4708645"/>
                </a:cubicBezTo>
                <a:cubicBezTo>
                  <a:pt x="9369425" y="5288082"/>
                  <a:pt x="9721850" y="6024683"/>
                  <a:pt x="9829800" y="6289795"/>
                </a:cubicBezTo>
                <a:cubicBezTo>
                  <a:pt x="9937750" y="6554907"/>
                  <a:pt x="9859962" y="6300908"/>
                  <a:pt x="9867900" y="6299320"/>
                </a:cubicBezTo>
                <a:cubicBezTo>
                  <a:pt x="9875838" y="6297732"/>
                  <a:pt x="9876631" y="6289001"/>
                  <a:pt x="9877425" y="6280270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AT"/>
          </a:p>
        </p:txBody>
      </p:sp>
      <p:sp>
        <p:nvSpPr>
          <p:cNvPr id="8" name="Textfeld 19"/>
          <p:cNvSpPr txBox="1"/>
          <p:nvPr/>
        </p:nvSpPr>
        <p:spPr>
          <a:xfrm>
            <a:off x="2789448" y="1147973"/>
            <a:ext cx="2086615" cy="928631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AT" sz="1600" b="1" dirty="0">
                <a:effectLst/>
                <a:latin typeface="Calibri" charset="0"/>
                <a:ea typeface="Calibri" charset="0"/>
                <a:cs typeface="Calibri" charset="0"/>
              </a:rPr>
              <a:t>Mitte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Aktion? Problem? Highlight? </a:t>
            </a:r>
          </a:p>
        </p:txBody>
      </p:sp>
      <p:sp>
        <p:nvSpPr>
          <p:cNvPr id="9" name="Textfeld 20"/>
          <p:cNvSpPr txBox="1"/>
          <p:nvPr/>
        </p:nvSpPr>
        <p:spPr>
          <a:xfrm>
            <a:off x="5532648" y="2748173"/>
            <a:ext cx="2086615" cy="752835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AT" sz="1600" b="1" dirty="0">
                <a:effectLst/>
                <a:latin typeface="Calibri" charset="0"/>
                <a:ea typeface="Calibri" charset="0"/>
                <a:cs typeface="Calibri" charset="0"/>
              </a:rPr>
              <a:t>Lösung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Dinge anpacken</a:t>
            </a:r>
          </a:p>
        </p:txBody>
      </p:sp>
      <p:sp>
        <p:nvSpPr>
          <p:cNvPr id="13" name="Textfeld 18"/>
          <p:cNvSpPr txBox="1"/>
          <p:nvPr/>
        </p:nvSpPr>
        <p:spPr>
          <a:xfrm>
            <a:off x="402624" y="5157192"/>
            <a:ext cx="3161264" cy="1296144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Beginn</a:t>
            </a:r>
            <a:endParaRPr lang="de-AT" sz="16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Wer? Was? Wo? Wann?</a:t>
            </a:r>
          </a:p>
          <a:p>
            <a:pPr algn="ctr"/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Emotionales Highlight </a:t>
            </a:r>
            <a:b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</a:b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(spannendes Video, humorvolle Geschichte, … -&gt; Aufmerksamkeit)</a:t>
            </a:r>
          </a:p>
        </p:txBody>
      </p:sp>
      <p:sp>
        <p:nvSpPr>
          <p:cNvPr id="14" name="Textfeld 17"/>
          <p:cNvSpPr txBox="1"/>
          <p:nvPr/>
        </p:nvSpPr>
        <p:spPr>
          <a:xfrm>
            <a:off x="729082" y="2737702"/>
            <a:ext cx="2291647" cy="680228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AT" sz="1600" b="1" dirty="0">
                <a:effectLst/>
                <a:latin typeface="Calibri" charset="0"/>
                <a:ea typeface="Calibri" charset="0"/>
                <a:cs typeface="Calibri" charset="0"/>
              </a:rPr>
              <a:t>Anstieg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Events, Schlüssel, Reiz</a:t>
            </a:r>
          </a:p>
        </p:txBody>
      </p:sp>
      <p:sp>
        <p:nvSpPr>
          <p:cNvPr id="15" name="Textfeld 21"/>
          <p:cNvSpPr txBox="1"/>
          <p:nvPr/>
        </p:nvSpPr>
        <p:spPr>
          <a:xfrm>
            <a:off x="6516216" y="5088365"/>
            <a:ext cx="2258065" cy="1094067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Ende</a:t>
            </a:r>
            <a:endParaRPr lang="de-AT" sz="16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… und zum Abschluss …</a:t>
            </a:r>
          </a:p>
          <a:p>
            <a:pPr algn="ctr"/>
            <a:r>
              <a:rPr lang="de-AT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Emotionales Highlight (Kontrast zum Beginn)</a:t>
            </a:r>
            <a:endParaRPr lang="de-AT" sz="1600" b="1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6" name="Grafik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851819" y="4262082"/>
            <a:ext cx="337015" cy="559435"/>
          </a:xfrm>
          <a:prstGeom prst="rect">
            <a:avLst/>
          </a:prstGeom>
          <a:noFill/>
        </p:spPr>
      </p:pic>
      <p:pic>
        <p:nvPicPr>
          <p:cNvPr id="17" name="Grafik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1869627" y="1838043"/>
            <a:ext cx="337015" cy="559435"/>
          </a:xfrm>
          <a:prstGeom prst="rect">
            <a:avLst/>
          </a:prstGeom>
          <a:noFill/>
        </p:spPr>
      </p:pic>
      <p:pic>
        <p:nvPicPr>
          <p:cNvPr id="18" name="Grafik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5556884" y="1726169"/>
            <a:ext cx="337015" cy="559435"/>
          </a:xfrm>
          <a:prstGeom prst="rect">
            <a:avLst/>
          </a:prstGeom>
          <a:noFill/>
        </p:spPr>
      </p:pic>
      <p:pic>
        <p:nvPicPr>
          <p:cNvPr id="19" name="Grafik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7980611" y="3958916"/>
            <a:ext cx="337015" cy="559435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3951414" y="4483552"/>
            <a:ext cx="2160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b="1" dirty="0">
                <a:latin typeface="Calibri" charset="0"/>
                <a:ea typeface="Calibri" charset="0"/>
                <a:cs typeface="Calibri" charset="0"/>
              </a:rPr>
              <a:t>Geschichten: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de-AT" sz="1600" dirty="0">
                <a:latin typeface="Calibri" charset="0"/>
                <a:ea typeface="Calibri" charset="0"/>
                <a:cs typeface="Calibri" charset="0"/>
              </a:rPr>
            </a:b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Anregung für Denkprozess, Abgleich mit dem eigenen Leben, beschriebener und gelöster Konflikt = spannend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228BD38-5395-44ED-AC8C-A377542DDD0F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Präsentationstechnik und Materialien</a:t>
            </a:r>
            <a:endParaRPr dirty="0"/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743146146"/>
              </p:ext>
            </p:extLst>
          </p:nvPr>
        </p:nvGraphicFramePr>
        <p:xfrm>
          <a:off x="539552" y="1263600"/>
          <a:ext cx="8136904" cy="511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Macintosh PowerPoint</Application>
  <PresentationFormat>Bildschirmpräsentation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Calibri</vt:lpstr>
      <vt:lpstr>Courier New</vt:lpstr>
      <vt:lpstr>DejaVu Sans</vt:lpstr>
      <vt:lpstr>StarSymbol</vt:lpstr>
      <vt:lpstr>Tw Cen MT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Susanne</dc:creator>
  <cp:lastModifiedBy>Teply Annamaria</cp:lastModifiedBy>
  <cp:revision>56</cp:revision>
  <cp:lastPrinted>2016-01-18T23:41:29Z</cp:lastPrinted>
  <dcterms:created xsi:type="dcterms:W3CDTF">2016-08-29T10:59:02Z</dcterms:created>
  <dcterms:modified xsi:type="dcterms:W3CDTF">2018-08-18T20:58:31Z</dcterms:modified>
</cp:coreProperties>
</file>