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1"/>
  </p:notesMasterIdLst>
  <p:sldIdLst>
    <p:sldId id="256" r:id="rId3"/>
    <p:sldId id="257" r:id="rId4"/>
    <p:sldId id="259" r:id="rId5"/>
    <p:sldId id="258" r:id="rId6"/>
    <p:sldId id="260" r:id="rId7"/>
    <p:sldId id="261" r:id="rId8"/>
    <p:sldId id="262" r:id="rId9"/>
    <p:sldId id="263" r:id="rId10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/>
    <p:restoredTop sz="94643"/>
  </p:normalViewPr>
  <p:slideViewPr>
    <p:cSldViewPr snapToObjects="1">
      <p:cViewPr varScale="1">
        <p:scale>
          <a:sx n="115" d="100"/>
          <a:sy n="115" d="100"/>
        </p:scale>
        <p:origin x="1464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19.08.18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Open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Door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B2: Vernetzung mit Eltern und Schulumfeld</a:t>
            </a:r>
            <a:endParaRPr dirty="0"/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sz="3000" b="1" strike="noStrik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Open </a:t>
            </a:r>
            <a:r>
              <a:rPr lang="de-AT" sz="3000" b="1" strike="noStrike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Door</a:t>
            </a:r>
            <a:r>
              <a:rPr lang="de-AT" sz="3000" b="1" strike="noStrik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Challenge B2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Ich kann mich mit anderen Menschen vernetzen.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Culture</a:t>
            </a:r>
            <a:endParaRPr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6539415" y="5605472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Illustration: </a:t>
            </a:r>
            <a:b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</a:b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600"/>
                </a:spcBef>
              </a:pP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Vernetzung mit Eltern</a:t>
              </a:r>
              <a:b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</a:b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und Schulumfeld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0E589FE-E60D-F34E-9E07-02987421BA62}"/>
              </a:ext>
            </a:extLst>
          </p:cNvPr>
          <p:cNvGrpSpPr/>
          <p:nvPr/>
        </p:nvGrpSpPr>
        <p:grpSpPr>
          <a:xfrm>
            <a:off x="395536" y="560759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3093CDFA-9557-C649-BFB0-00D5D6012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952AE018-2549-AB47-B86A-36793D43B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51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8C2700AB-0DA8-B943-B7A2-DAEB62D31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2073" y="96252"/>
              <a:ext cx="1161415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A7096662-9909-1845-9AAF-A6F7A2D4D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5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84206635-3CA7-3B44-9850-EA404708E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3421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ve="http://schemas.openxmlformats.org/markup-compatibility/2006" xmlns:mv="urn:schemas-microsoft-com:mac:vml" xmlns:mo="http://schemas.microsoft.com/office/mac/office/2008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ve="http://schemas.openxmlformats.org/markup-compatibility/2006" xmlns:mv="urn:schemas-microsoft-com:mac:vml" xmlns:mo="http://schemas.microsoft.com/office/mac/office/2008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30139A01-9EE3-924E-A059-380D3C91A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5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3FCFE19-5FC0-4AFA-9F44-AEC200508E9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/>
          </a:p>
        </p:txBody>
      </p:sp>
      <p:pic>
        <p:nvPicPr>
          <p:cNvPr id="86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87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Warum?</a:t>
            </a:r>
            <a:endParaRPr dirty="0"/>
          </a:p>
        </p:txBody>
      </p:sp>
      <p:sp>
        <p:nvSpPr>
          <p:cNvPr id="88" name="CustomShape 4"/>
          <p:cNvSpPr/>
          <p:nvPr/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spcBef>
                <a:spcPts val="600"/>
              </a:spcBef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Zur Förderung von „Entrepreneurship-Tugenden“ wie z. B.: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Eigenständigkeit 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Selbstverantwortung 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Eigeninitiative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Offenheit für Neuerungen </a:t>
            </a:r>
          </a:p>
          <a:p>
            <a:pPr marL="355600" indent="-355600">
              <a:spcBef>
                <a:spcPts val="600"/>
              </a:spcBef>
              <a:buFont typeface="Courier New"/>
              <a:buChar char="o"/>
            </a:pPr>
            <a:r>
              <a:rPr lang="de-AT" sz="3000" dirty="0">
                <a:latin typeface="Calibri" charset="0"/>
                <a:ea typeface="Calibri" charset="0"/>
                <a:cs typeface="Calibri" charset="0"/>
              </a:rPr>
              <a:t>sowie von „mentaler Software“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CE0BEF51-1826-4F3E-8337-68659ABFA14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  <p:pic>
        <p:nvPicPr>
          <p:cNvPr id="96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7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Wie?</a:t>
            </a:r>
            <a:endParaRPr dirty="0"/>
          </a:p>
        </p:txBody>
      </p:sp>
      <p:sp>
        <p:nvSpPr>
          <p:cNvPr id="98" name="CustomShape 4"/>
          <p:cNvSpPr/>
          <p:nvPr/>
        </p:nvSpPr>
        <p:spPr>
          <a:xfrm>
            <a:off x="609480" y="175248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Ergänzend zum Unterricht laut Lehrplan</a:t>
            </a:r>
          </a:p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Alle, die Interesse haben, egal aus welcher Klasse und aus welchem Schulzweig, sollen daran teilnehmen können – klassenübergreifend! </a:t>
            </a:r>
          </a:p>
          <a:p>
            <a:pPr marL="393700" indent="-3937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Ausnahmen sind nur gewisse Eingangs-voraussetzungen, die man bei Open Door Challenge-Veranstaltungen mitbringen soll. </a:t>
            </a:r>
            <a:br>
              <a:rPr lang="de-AT" sz="3000" dirty="0">
                <a:solidFill>
                  <a:srgbClr val="000000"/>
                </a:solidFill>
                <a:latin typeface="Calibri"/>
              </a:rPr>
            </a:br>
            <a:endParaRPr lang="de-AT" sz="3000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90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7248F1E1-BC33-4677-A5BA-A3A1BD40F500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  <p:pic>
        <p:nvPicPr>
          <p:cNvPr id="91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92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Networking! – Wer bietet an?</a:t>
            </a:r>
            <a:endParaRPr dirty="0"/>
          </a:p>
        </p:txBody>
      </p:sp>
      <p:sp>
        <p:nvSpPr>
          <p:cNvPr id="93" name="CustomShape 4"/>
          <p:cNvSpPr/>
          <p:nvPr/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Eltern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Lehrer/innen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Externe „Anbieter/innen“ </a:t>
            </a:r>
            <a:br>
              <a:rPr lang="de-AT" sz="3000" dirty="0">
                <a:solidFill>
                  <a:srgbClr val="000000"/>
                </a:solidFill>
                <a:latin typeface="Calibri"/>
              </a:rPr>
            </a:br>
            <a:r>
              <a:rPr lang="de-AT" sz="3000" dirty="0">
                <a:solidFill>
                  <a:srgbClr val="000000"/>
                </a:solidFill>
                <a:latin typeface="Calibri"/>
              </a:rPr>
              <a:t>(z.B. Künstler/innen, „Alte Schmiede“, Unternehmen, Arbeiterkammer,  Kletterhalle, Theater…)</a:t>
            </a:r>
          </a:p>
          <a:p>
            <a:pPr marL="355600" indent="-355600">
              <a:spcBef>
                <a:spcPts val="600"/>
              </a:spcBef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Schüler/innen selbst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0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CEEC55F-B1EE-408E-B6B3-642C35412015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5</a:t>
            </a:fld>
            <a:endParaRPr/>
          </a:p>
        </p:txBody>
      </p:sp>
      <p:pic>
        <p:nvPicPr>
          <p:cNvPr id="101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2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Praxis</a:t>
            </a:r>
            <a:endParaRPr dirty="0"/>
          </a:p>
        </p:txBody>
      </p:sp>
      <p:sp>
        <p:nvSpPr>
          <p:cNvPr id="103" name="CustomShape 4"/>
          <p:cNvSpPr/>
          <p:nvPr/>
        </p:nvSpPr>
        <p:spPr>
          <a:xfrm>
            <a:off x="457200" y="2980080"/>
            <a:ext cx="8228160" cy="31445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de-AT" sz="4000" dirty="0">
                <a:solidFill>
                  <a:srgbClr val="000000"/>
                </a:solidFill>
                <a:latin typeface="Calibri"/>
              </a:rPr>
              <a:t>Beispiele für extracurriculare</a:t>
            </a:r>
            <a:br>
              <a:rPr lang="de-AT" sz="4000" dirty="0">
                <a:solidFill>
                  <a:srgbClr val="000000"/>
                </a:solidFill>
                <a:latin typeface="Calibri"/>
              </a:rPr>
            </a:br>
            <a:r>
              <a:rPr lang="de-AT" sz="4000" dirty="0">
                <a:solidFill>
                  <a:srgbClr val="000000"/>
                </a:solidFill>
                <a:latin typeface="Calibri"/>
              </a:rPr>
              <a:t>Arbeitsgemeinschaften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5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228BD38-5395-44ED-AC8C-A377542DDD0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6</a:t>
            </a:fld>
            <a:endParaRPr/>
          </a:p>
        </p:txBody>
      </p:sp>
      <p:pic>
        <p:nvPicPr>
          <p:cNvPr id="106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07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Workshop Kunst aktiv</a:t>
            </a:r>
            <a:endParaRPr dirty="0"/>
          </a:p>
        </p:txBody>
      </p:sp>
      <p:sp>
        <p:nvSpPr>
          <p:cNvPr id="108" name="CustomShape 4"/>
          <p:cNvSpPr/>
          <p:nvPr/>
        </p:nvSpPr>
        <p:spPr>
          <a:xfrm>
            <a:off x="4240064" y="1412776"/>
            <a:ext cx="4445295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dirty="0">
                <a:solidFill>
                  <a:srgbClr val="000000"/>
                </a:solidFill>
                <a:latin typeface="Calibri"/>
              </a:rPr>
              <a:t>Motto:</a:t>
            </a:r>
            <a:r>
              <a:rPr lang="de-AT" sz="2400" dirty="0">
                <a:solidFill>
                  <a:srgbClr val="000000"/>
                </a:solidFill>
                <a:latin typeface="Calibri"/>
              </a:rPr>
              <a:t> „Auf der Suche nach eigenen Empfindungen, dem Geheimnis der Farbe auf die Spur kommen.“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de-AT" sz="24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dirty="0">
                <a:solidFill>
                  <a:srgbClr val="000000"/>
                </a:solidFill>
                <a:latin typeface="Calibri"/>
              </a:rPr>
              <a:t>Termine: </a:t>
            </a:r>
            <a:r>
              <a:rPr lang="de-AT" sz="2400" dirty="0">
                <a:solidFill>
                  <a:srgbClr val="000000"/>
                </a:solidFill>
                <a:latin typeface="Calibri"/>
              </a:rPr>
              <a:t>2 Nachmittage </a:t>
            </a:r>
            <a:r>
              <a:rPr lang="de-AT" sz="2400" b="1" dirty="0">
                <a:solidFill>
                  <a:srgbClr val="000000"/>
                </a:solidFill>
                <a:latin typeface="Calibri"/>
              </a:rPr>
              <a:t>Anforderung: </a:t>
            </a:r>
            <a:r>
              <a:rPr lang="de-AT" sz="2400" dirty="0">
                <a:solidFill>
                  <a:srgbClr val="000000"/>
                </a:solidFill>
                <a:latin typeface="Calibri"/>
              </a:rPr>
              <a:t>Gute Stimmung und die Bereitschaft, sich selbst entdecken zu wollen. 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dirty="0">
                <a:solidFill>
                  <a:srgbClr val="000000"/>
                </a:solidFill>
                <a:latin typeface="Calibri"/>
              </a:rPr>
              <a:t>Teilnehmer: </a:t>
            </a:r>
            <a:r>
              <a:rPr lang="de-AT" sz="2400" dirty="0">
                <a:solidFill>
                  <a:srgbClr val="000000"/>
                </a:solidFill>
                <a:latin typeface="Calibri"/>
              </a:rPr>
              <a:t>max. 10 Schüler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dirty="0">
                <a:solidFill>
                  <a:srgbClr val="000000"/>
                </a:solidFill>
                <a:latin typeface="Calibri"/>
              </a:rPr>
              <a:t>Material</a:t>
            </a:r>
            <a:r>
              <a:rPr lang="de-AT" sz="2400" dirty="0">
                <a:solidFill>
                  <a:srgbClr val="000000"/>
                </a:solidFill>
                <a:latin typeface="Calibri"/>
              </a:rPr>
              <a:t> (wird beigestellt): Ölkreiden, Karton, Acrylfarbe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2060848"/>
            <a:ext cx="3403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0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957E73B-1541-4F80-B390-1BBCC05775D0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7</a:t>
            </a:fld>
            <a:endParaRPr/>
          </a:p>
        </p:txBody>
      </p:sp>
      <p:pic>
        <p:nvPicPr>
          <p:cNvPr id="111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12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Workshop Kunst aktiv</a:t>
            </a:r>
            <a:endParaRPr dirty="0"/>
          </a:p>
        </p:txBody>
      </p:sp>
      <p:sp>
        <p:nvSpPr>
          <p:cNvPr id="113" name="CustomShape 4"/>
          <p:cNvSpPr/>
          <p:nvPr/>
        </p:nvSpPr>
        <p:spPr>
          <a:xfrm>
            <a:off x="457200" y="5541136"/>
            <a:ext cx="8228160" cy="10562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2900" b="1" dirty="0">
                <a:solidFill>
                  <a:srgbClr val="000000"/>
                </a:solidFill>
                <a:latin typeface="Calibri"/>
              </a:rPr>
              <a:t>Motto:</a:t>
            </a:r>
            <a:r>
              <a:rPr lang="de-AT" sz="2900" dirty="0">
                <a:solidFill>
                  <a:srgbClr val="000000"/>
                </a:solidFill>
                <a:latin typeface="Calibri"/>
              </a:rPr>
              <a:t> „Auf der Suche nach eigenen Empfindungen, dem Geheimnis der Farbe auf die Spur kommen.“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852" y="1263600"/>
            <a:ext cx="5656296" cy="404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242640" y="992880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7667640" y="260280"/>
            <a:ext cx="1150920" cy="5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4CF38D54-9CBE-499B-B2C9-09CE0E010A0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8</a:t>
            </a:fld>
            <a:endParaRPr/>
          </a:p>
        </p:txBody>
      </p:sp>
      <p:pic>
        <p:nvPicPr>
          <p:cNvPr id="116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0" y="-13680"/>
            <a:ext cx="9142560" cy="10479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Weitere Ideen</a:t>
            </a:r>
            <a:endParaRPr dirty="0"/>
          </a:p>
        </p:txBody>
      </p:sp>
      <p:sp>
        <p:nvSpPr>
          <p:cNvPr id="118" name="CustomShape 4"/>
          <p:cNvSpPr/>
          <p:nvPr/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Koch-Workshop</a:t>
            </a: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Bewerbungstraining – Assessment Center</a:t>
            </a: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Besuch einer Gerichtsverhandlung</a:t>
            </a: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Traumdeutung</a:t>
            </a: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Wir lernen Walzer tanzen</a:t>
            </a: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dirty="0">
                <a:solidFill>
                  <a:srgbClr val="000000"/>
                </a:solidFill>
                <a:latin typeface="Calibri"/>
              </a:rPr>
              <a:t>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Microsoft Macintosh PowerPoint</Application>
  <PresentationFormat>Bildschirmpräsentation 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</vt:lpstr>
      <vt:lpstr>Courier New</vt:lpstr>
      <vt:lpstr>DejaVu Sans</vt:lpstr>
      <vt:lpstr>StarSymbol</vt:lpstr>
      <vt:lpstr>Tw Cen MT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Teply Annamaria</cp:lastModifiedBy>
  <cp:revision>15</cp:revision>
  <cp:lastPrinted>2016-03-23T09:13:10Z</cp:lastPrinted>
  <dcterms:created xsi:type="dcterms:W3CDTF">2016-06-15T10:28:19Z</dcterms:created>
  <dcterms:modified xsi:type="dcterms:W3CDTF">2018-08-19T17:22:00Z</dcterms:modified>
</cp:coreProperties>
</file>